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8" r:id="rId2"/>
  </p:sldIdLst>
  <p:sldSz cx="32404050" cy="43205400"/>
  <p:notesSz cx="6858000" cy="9144000"/>
  <p:defaultTextStyle>
    <a:defPPr>
      <a:defRPr lang="es-PE"/>
    </a:defPPr>
    <a:lvl1pPr algn="l" defTabSz="4319588" rtl="0" eaLnBrk="0" fontAlgn="base" hangingPunct="0">
      <a:spcBef>
        <a:spcPct val="0"/>
      </a:spcBef>
      <a:spcAft>
        <a:spcPct val="0"/>
      </a:spcAft>
      <a:defRPr sz="8500" kern="1200">
        <a:solidFill>
          <a:schemeClr val="tx1"/>
        </a:solidFill>
        <a:latin typeface="Arial" panose="020B0604020202020204" pitchFamily="34" charset="0"/>
        <a:ea typeface="+mn-ea"/>
        <a:cs typeface="+mn-cs"/>
      </a:defRPr>
    </a:lvl1pPr>
    <a:lvl2pPr marL="2159000" indent="-1701800" algn="l" defTabSz="4319588" rtl="0" eaLnBrk="0" fontAlgn="base" hangingPunct="0">
      <a:spcBef>
        <a:spcPct val="0"/>
      </a:spcBef>
      <a:spcAft>
        <a:spcPct val="0"/>
      </a:spcAft>
      <a:defRPr sz="8500" kern="1200">
        <a:solidFill>
          <a:schemeClr val="tx1"/>
        </a:solidFill>
        <a:latin typeface="Arial" panose="020B0604020202020204" pitchFamily="34" charset="0"/>
        <a:ea typeface="+mn-ea"/>
        <a:cs typeface="+mn-cs"/>
      </a:defRPr>
    </a:lvl2pPr>
    <a:lvl3pPr marL="4319588" indent="-3405188" algn="l" defTabSz="4319588" rtl="0" eaLnBrk="0" fontAlgn="base" hangingPunct="0">
      <a:spcBef>
        <a:spcPct val="0"/>
      </a:spcBef>
      <a:spcAft>
        <a:spcPct val="0"/>
      </a:spcAft>
      <a:defRPr sz="8500" kern="1200">
        <a:solidFill>
          <a:schemeClr val="tx1"/>
        </a:solidFill>
        <a:latin typeface="Arial" panose="020B0604020202020204" pitchFamily="34" charset="0"/>
        <a:ea typeface="+mn-ea"/>
        <a:cs typeface="+mn-cs"/>
      </a:defRPr>
    </a:lvl3pPr>
    <a:lvl4pPr marL="6480175" indent="-5108575" algn="l" defTabSz="4319588" rtl="0" eaLnBrk="0" fontAlgn="base" hangingPunct="0">
      <a:spcBef>
        <a:spcPct val="0"/>
      </a:spcBef>
      <a:spcAft>
        <a:spcPct val="0"/>
      </a:spcAft>
      <a:defRPr sz="8500" kern="1200">
        <a:solidFill>
          <a:schemeClr val="tx1"/>
        </a:solidFill>
        <a:latin typeface="Arial" panose="020B0604020202020204" pitchFamily="34" charset="0"/>
        <a:ea typeface="+mn-ea"/>
        <a:cs typeface="+mn-cs"/>
      </a:defRPr>
    </a:lvl4pPr>
    <a:lvl5pPr marL="8640763" indent="-6811963" algn="l" defTabSz="4319588" rtl="0" eaLnBrk="0" fontAlgn="base" hangingPunct="0">
      <a:spcBef>
        <a:spcPct val="0"/>
      </a:spcBef>
      <a:spcAft>
        <a:spcPct val="0"/>
      </a:spcAft>
      <a:defRPr sz="8500" kern="1200">
        <a:solidFill>
          <a:schemeClr val="tx1"/>
        </a:solidFill>
        <a:latin typeface="Arial" panose="020B0604020202020204" pitchFamily="34" charset="0"/>
        <a:ea typeface="+mn-ea"/>
        <a:cs typeface="+mn-cs"/>
      </a:defRPr>
    </a:lvl5pPr>
    <a:lvl6pPr marL="2286000" algn="l" defTabSz="914400" rtl="0" eaLnBrk="1" latinLnBrk="0" hangingPunct="1">
      <a:defRPr sz="8500" kern="1200">
        <a:solidFill>
          <a:schemeClr val="tx1"/>
        </a:solidFill>
        <a:latin typeface="Arial" panose="020B0604020202020204" pitchFamily="34" charset="0"/>
        <a:ea typeface="+mn-ea"/>
        <a:cs typeface="+mn-cs"/>
      </a:defRPr>
    </a:lvl6pPr>
    <a:lvl7pPr marL="2743200" algn="l" defTabSz="914400" rtl="0" eaLnBrk="1" latinLnBrk="0" hangingPunct="1">
      <a:defRPr sz="8500" kern="1200">
        <a:solidFill>
          <a:schemeClr val="tx1"/>
        </a:solidFill>
        <a:latin typeface="Arial" panose="020B0604020202020204" pitchFamily="34" charset="0"/>
        <a:ea typeface="+mn-ea"/>
        <a:cs typeface="+mn-cs"/>
      </a:defRPr>
    </a:lvl7pPr>
    <a:lvl8pPr marL="3200400" algn="l" defTabSz="914400" rtl="0" eaLnBrk="1" latinLnBrk="0" hangingPunct="1">
      <a:defRPr sz="8500" kern="1200">
        <a:solidFill>
          <a:schemeClr val="tx1"/>
        </a:solidFill>
        <a:latin typeface="Arial" panose="020B0604020202020204" pitchFamily="34" charset="0"/>
        <a:ea typeface="+mn-ea"/>
        <a:cs typeface="+mn-cs"/>
      </a:defRPr>
    </a:lvl8pPr>
    <a:lvl9pPr marL="3657600" algn="l" defTabSz="914400" rtl="0" eaLnBrk="1" latinLnBrk="0" hangingPunct="1">
      <a:defRPr sz="85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3608">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3" autoAdjust="0"/>
    <p:restoredTop sz="94624" autoAdjust="0"/>
  </p:normalViewPr>
  <p:slideViewPr>
    <p:cSldViewPr>
      <p:cViewPr varScale="1">
        <p:scale>
          <a:sx n="17" d="100"/>
          <a:sy n="17" d="100"/>
        </p:scale>
        <p:origin x="2664" y="180"/>
      </p:cViewPr>
      <p:guideLst>
        <p:guide orient="horz" pos="13608"/>
        <p:guide pos="1020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E2E60FA-4F74-36C3-EDB6-33A0C63AD46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s-ES"/>
          </a:p>
        </p:txBody>
      </p:sp>
      <p:sp>
        <p:nvSpPr>
          <p:cNvPr id="15363" name="Rectangle 3">
            <a:extLst>
              <a:ext uri="{FF2B5EF4-FFF2-40B4-BE49-F238E27FC236}">
                <a16:creationId xmlns:a16="http://schemas.microsoft.com/office/drawing/2014/main" id="{39700790-5FF6-D4BC-A466-E5156DE133C5}"/>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7792712C-43F5-5D4C-9E19-3053572F9E89}" type="datetimeFigureOut">
              <a:rPr lang="es-ES"/>
              <a:pPr>
                <a:defRPr/>
              </a:pPr>
              <a:t>06/04/2026</a:t>
            </a:fld>
            <a:endParaRPr lang="es-ES"/>
          </a:p>
        </p:txBody>
      </p:sp>
      <p:sp>
        <p:nvSpPr>
          <p:cNvPr id="15364" name="Rectangle 4">
            <a:extLst>
              <a:ext uri="{FF2B5EF4-FFF2-40B4-BE49-F238E27FC236}">
                <a16:creationId xmlns:a16="http://schemas.microsoft.com/office/drawing/2014/main" id="{69BE8167-3A28-706B-FD28-FA971241B4AE}"/>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s-ES"/>
          </a:p>
        </p:txBody>
      </p:sp>
      <p:sp>
        <p:nvSpPr>
          <p:cNvPr id="15365" name="Rectangle 5">
            <a:extLst>
              <a:ext uri="{FF2B5EF4-FFF2-40B4-BE49-F238E27FC236}">
                <a16:creationId xmlns:a16="http://schemas.microsoft.com/office/drawing/2014/main" id="{A83D1793-057D-61A6-772B-E24AEC75186F}"/>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F8349122-E801-904D-A954-676E3C950481}" type="slidenum">
              <a:rPr lang="es-ES" altLang="en-US"/>
              <a:pPr/>
              <a:t>‹Nº›</a:t>
            </a:fld>
            <a:endParaRPr lang="es-E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0390685-CDFC-B92D-BF50-905778AC57F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s-ES"/>
          </a:p>
        </p:txBody>
      </p:sp>
      <p:sp>
        <p:nvSpPr>
          <p:cNvPr id="14339" name="Rectangle 3">
            <a:extLst>
              <a:ext uri="{FF2B5EF4-FFF2-40B4-BE49-F238E27FC236}">
                <a16:creationId xmlns:a16="http://schemas.microsoft.com/office/drawing/2014/main" id="{8DAE5E32-E14A-368A-AD4D-0ECB52B39CF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D6A5D9A2-CFFE-5B4A-A817-F6AF67E15F1D}" type="datetimeFigureOut">
              <a:rPr lang="es-ES"/>
              <a:pPr>
                <a:defRPr/>
              </a:pPr>
              <a:t>06/04/2026</a:t>
            </a:fld>
            <a:endParaRPr lang="es-ES"/>
          </a:p>
        </p:txBody>
      </p:sp>
      <p:sp>
        <p:nvSpPr>
          <p:cNvPr id="2052" name="Rectangle 4">
            <a:extLst>
              <a:ext uri="{FF2B5EF4-FFF2-40B4-BE49-F238E27FC236}">
                <a16:creationId xmlns:a16="http://schemas.microsoft.com/office/drawing/2014/main" id="{C9A291F3-FB18-CA18-155C-674BBB495E68}"/>
              </a:ext>
            </a:extLst>
          </p:cNvPr>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a:extLst>
              <a:ext uri="{FF2B5EF4-FFF2-40B4-BE49-F238E27FC236}">
                <a16:creationId xmlns:a16="http://schemas.microsoft.com/office/drawing/2014/main" id="{796A1A0D-5A9A-3401-9339-659F3274EDD6}"/>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14342" name="Rectangle 6">
            <a:extLst>
              <a:ext uri="{FF2B5EF4-FFF2-40B4-BE49-F238E27FC236}">
                <a16:creationId xmlns:a16="http://schemas.microsoft.com/office/drawing/2014/main" id="{3D7085E5-1F16-559C-2058-1734A808A78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s-ES"/>
          </a:p>
        </p:txBody>
      </p:sp>
      <p:sp>
        <p:nvSpPr>
          <p:cNvPr id="14343" name="Rectangle 7">
            <a:extLst>
              <a:ext uri="{FF2B5EF4-FFF2-40B4-BE49-F238E27FC236}">
                <a16:creationId xmlns:a16="http://schemas.microsoft.com/office/drawing/2014/main" id="{6B809361-EDA6-778B-B18E-72091596DAC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10D80AD2-DFF0-2842-A349-AD59F6D51F82}" type="slidenum">
              <a:rPr lang="es-ES" altLang="en-US"/>
              <a:pPr/>
              <a:t>‹Nº›</a:t>
            </a:fld>
            <a:endParaRPr lang="es-E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430304" y="13421686"/>
            <a:ext cx="27543443" cy="9261156"/>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4860608" y="24483060"/>
            <a:ext cx="22682836"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a:extLst>
              <a:ext uri="{FF2B5EF4-FFF2-40B4-BE49-F238E27FC236}">
                <a16:creationId xmlns:a16="http://schemas.microsoft.com/office/drawing/2014/main" id="{F1365C1F-B8AF-2787-3B3C-C4CC402C33E2}"/>
              </a:ext>
            </a:extLst>
          </p:cNvPr>
          <p:cNvSpPr>
            <a:spLocks noGrp="1"/>
          </p:cNvSpPr>
          <p:nvPr>
            <p:ph type="dt" sz="half" idx="10"/>
          </p:nvPr>
        </p:nvSpPr>
        <p:spPr/>
        <p:txBody>
          <a:bodyPr/>
          <a:lstStyle>
            <a:lvl1pPr>
              <a:defRPr/>
            </a:lvl1pPr>
          </a:lstStyle>
          <a:p>
            <a:pPr>
              <a:defRPr/>
            </a:pPr>
            <a:fld id="{0DAADEAE-CBA9-564C-88F5-824E3066BC6E}" type="datetimeFigureOut">
              <a:rPr lang="es-PE"/>
              <a:pPr>
                <a:defRPr/>
              </a:pPr>
              <a:t>6/04/2026</a:t>
            </a:fld>
            <a:endParaRPr lang="es-PE"/>
          </a:p>
        </p:txBody>
      </p:sp>
      <p:sp>
        <p:nvSpPr>
          <p:cNvPr id="5" name="4 Marcador de pie de página">
            <a:extLst>
              <a:ext uri="{FF2B5EF4-FFF2-40B4-BE49-F238E27FC236}">
                <a16:creationId xmlns:a16="http://schemas.microsoft.com/office/drawing/2014/main" id="{C0BEECE8-3391-9983-597F-9A28BE37FC83}"/>
              </a:ext>
            </a:extLst>
          </p:cNvPr>
          <p:cNvSpPr>
            <a:spLocks noGrp="1"/>
          </p:cNvSpPr>
          <p:nvPr>
            <p:ph type="ftr" sz="quarter" idx="11"/>
          </p:nvPr>
        </p:nvSpPr>
        <p:spPr/>
        <p:txBody>
          <a:bodyPr/>
          <a:lstStyle>
            <a:lvl1pPr>
              <a:defRPr/>
            </a:lvl1pPr>
          </a:lstStyle>
          <a:p>
            <a:pPr>
              <a:defRPr/>
            </a:pPr>
            <a:endParaRPr lang="es-PE"/>
          </a:p>
        </p:txBody>
      </p:sp>
      <p:sp>
        <p:nvSpPr>
          <p:cNvPr id="6" name="5 Marcador de número de diapositiva">
            <a:extLst>
              <a:ext uri="{FF2B5EF4-FFF2-40B4-BE49-F238E27FC236}">
                <a16:creationId xmlns:a16="http://schemas.microsoft.com/office/drawing/2014/main" id="{1D4886A7-E294-4E4B-64E1-46B71B821EC6}"/>
              </a:ext>
            </a:extLst>
          </p:cNvPr>
          <p:cNvSpPr>
            <a:spLocks noGrp="1"/>
          </p:cNvSpPr>
          <p:nvPr>
            <p:ph type="sldNum" sz="quarter" idx="12"/>
          </p:nvPr>
        </p:nvSpPr>
        <p:spPr/>
        <p:txBody>
          <a:bodyPr/>
          <a:lstStyle>
            <a:lvl1pPr>
              <a:defRPr/>
            </a:lvl1pPr>
          </a:lstStyle>
          <a:p>
            <a:fld id="{946C44FA-77E5-234B-80BE-D1693360262E}" type="slidenum">
              <a:rPr lang="es-PE" altLang="en-US"/>
              <a:pPr/>
              <a:t>‹Nº›</a:t>
            </a:fld>
            <a:endParaRPr lang="es-PE" altLang="en-US"/>
          </a:p>
        </p:txBody>
      </p:sp>
    </p:spTree>
    <p:extLst>
      <p:ext uri="{BB962C8B-B14F-4D97-AF65-F5344CB8AC3E}">
        <p14:creationId xmlns:p14="http://schemas.microsoft.com/office/powerpoint/2010/main" val="144700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a:extLst>
              <a:ext uri="{FF2B5EF4-FFF2-40B4-BE49-F238E27FC236}">
                <a16:creationId xmlns:a16="http://schemas.microsoft.com/office/drawing/2014/main" id="{3B582A8A-5FFF-1511-7396-98084B9B888E}"/>
              </a:ext>
            </a:extLst>
          </p:cNvPr>
          <p:cNvSpPr>
            <a:spLocks noGrp="1"/>
          </p:cNvSpPr>
          <p:nvPr>
            <p:ph type="dt" sz="half" idx="10"/>
          </p:nvPr>
        </p:nvSpPr>
        <p:spPr/>
        <p:txBody>
          <a:bodyPr/>
          <a:lstStyle>
            <a:lvl1pPr>
              <a:defRPr/>
            </a:lvl1pPr>
          </a:lstStyle>
          <a:p>
            <a:pPr>
              <a:defRPr/>
            </a:pPr>
            <a:fld id="{42B74AEA-7F4D-284D-862D-6ECE146F3888}" type="datetimeFigureOut">
              <a:rPr lang="es-PE"/>
              <a:pPr>
                <a:defRPr/>
              </a:pPr>
              <a:t>6/04/2026</a:t>
            </a:fld>
            <a:endParaRPr lang="es-PE"/>
          </a:p>
        </p:txBody>
      </p:sp>
      <p:sp>
        <p:nvSpPr>
          <p:cNvPr id="5" name="4 Marcador de pie de página">
            <a:extLst>
              <a:ext uri="{FF2B5EF4-FFF2-40B4-BE49-F238E27FC236}">
                <a16:creationId xmlns:a16="http://schemas.microsoft.com/office/drawing/2014/main" id="{F18F2EE9-9B0D-1FA4-669A-927D5602F791}"/>
              </a:ext>
            </a:extLst>
          </p:cNvPr>
          <p:cNvSpPr>
            <a:spLocks noGrp="1"/>
          </p:cNvSpPr>
          <p:nvPr>
            <p:ph type="ftr" sz="quarter" idx="11"/>
          </p:nvPr>
        </p:nvSpPr>
        <p:spPr/>
        <p:txBody>
          <a:bodyPr/>
          <a:lstStyle>
            <a:lvl1pPr>
              <a:defRPr/>
            </a:lvl1pPr>
          </a:lstStyle>
          <a:p>
            <a:pPr>
              <a:defRPr/>
            </a:pPr>
            <a:endParaRPr lang="es-PE"/>
          </a:p>
        </p:txBody>
      </p:sp>
      <p:sp>
        <p:nvSpPr>
          <p:cNvPr id="6" name="5 Marcador de número de diapositiva">
            <a:extLst>
              <a:ext uri="{FF2B5EF4-FFF2-40B4-BE49-F238E27FC236}">
                <a16:creationId xmlns:a16="http://schemas.microsoft.com/office/drawing/2014/main" id="{F7927676-061F-B848-F6A6-2F71608BE58B}"/>
              </a:ext>
            </a:extLst>
          </p:cNvPr>
          <p:cNvSpPr>
            <a:spLocks noGrp="1"/>
          </p:cNvSpPr>
          <p:nvPr>
            <p:ph type="sldNum" sz="quarter" idx="12"/>
          </p:nvPr>
        </p:nvSpPr>
        <p:spPr/>
        <p:txBody>
          <a:bodyPr/>
          <a:lstStyle>
            <a:lvl1pPr>
              <a:defRPr/>
            </a:lvl1pPr>
          </a:lstStyle>
          <a:p>
            <a:fld id="{46C90EFA-E0A1-F744-992F-5629880CD35B}" type="slidenum">
              <a:rPr lang="es-PE" altLang="en-US"/>
              <a:pPr/>
              <a:t>‹Nº›</a:t>
            </a:fld>
            <a:endParaRPr lang="es-PE" altLang="en-US"/>
          </a:p>
        </p:txBody>
      </p:sp>
    </p:spTree>
    <p:extLst>
      <p:ext uri="{BB962C8B-B14F-4D97-AF65-F5344CB8AC3E}">
        <p14:creationId xmlns:p14="http://schemas.microsoft.com/office/powerpoint/2010/main" val="350828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7619700" y="2310294"/>
            <a:ext cx="5468186" cy="49146143"/>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1215155" y="2310294"/>
            <a:ext cx="15864485" cy="4914614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a:extLst>
              <a:ext uri="{FF2B5EF4-FFF2-40B4-BE49-F238E27FC236}">
                <a16:creationId xmlns:a16="http://schemas.microsoft.com/office/drawing/2014/main" id="{DDD4F2F7-3885-F7A9-6642-2AD089487407}"/>
              </a:ext>
            </a:extLst>
          </p:cNvPr>
          <p:cNvSpPr>
            <a:spLocks noGrp="1"/>
          </p:cNvSpPr>
          <p:nvPr>
            <p:ph type="dt" sz="half" idx="10"/>
          </p:nvPr>
        </p:nvSpPr>
        <p:spPr/>
        <p:txBody>
          <a:bodyPr/>
          <a:lstStyle>
            <a:lvl1pPr>
              <a:defRPr/>
            </a:lvl1pPr>
          </a:lstStyle>
          <a:p>
            <a:pPr>
              <a:defRPr/>
            </a:pPr>
            <a:fld id="{310662F0-4AD2-D24C-934E-C84281D75EC5}" type="datetimeFigureOut">
              <a:rPr lang="es-PE"/>
              <a:pPr>
                <a:defRPr/>
              </a:pPr>
              <a:t>6/04/2026</a:t>
            </a:fld>
            <a:endParaRPr lang="es-PE"/>
          </a:p>
        </p:txBody>
      </p:sp>
      <p:sp>
        <p:nvSpPr>
          <p:cNvPr id="5" name="4 Marcador de pie de página">
            <a:extLst>
              <a:ext uri="{FF2B5EF4-FFF2-40B4-BE49-F238E27FC236}">
                <a16:creationId xmlns:a16="http://schemas.microsoft.com/office/drawing/2014/main" id="{F6B7BAE7-130A-A462-7551-5820326F68E5}"/>
              </a:ext>
            </a:extLst>
          </p:cNvPr>
          <p:cNvSpPr>
            <a:spLocks noGrp="1"/>
          </p:cNvSpPr>
          <p:nvPr>
            <p:ph type="ftr" sz="quarter" idx="11"/>
          </p:nvPr>
        </p:nvSpPr>
        <p:spPr/>
        <p:txBody>
          <a:bodyPr/>
          <a:lstStyle>
            <a:lvl1pPr>
              <a:defRPr/>
            </a:lvl1pPr>
          </a:lstStyle>
          <a:p>
            <a:pPr>
              <a:defRPr/>
            </a:pPr>
            <a:endParaRPr lang="es-PE"/>
          </a:p>
        </p:txBody>
      </p:sp>
      <p:sp>
        <p:nvSpPr>
          <p:cNvPr id="6" name="5 Marcador de número de diapositiva">
            <a:extLst>
              <a:ext uri="{FF2B5EF4-FFF2-40B4-BE49-F238E27FC236}">
                <a16:creationId xmlns:a16="http://schemas.microsoft.com/office/drawing/2014/main" id="{B184A9A3-C8B9-E1FA-F8D7-88C70FDB1740}"/>
              </a:ext>
            </a:extLst>
          </p:cNvPr>
          <p:cNvSpPr>
            <a:spLocks noGrp="1"/>
          </p:cNvSpPr>
          <p:nvPr>
            <p:ph type="sldNum" sz="quarter" idx="12"/>
          </p:nvPr>
        </p:nvSpPr>
        <p:spPr/>
        <p:txBody>
          <a:bodyPr/>
          <a:lstStyle>
            <a:lvl1pPr>
              <a:defRPr/>
            </a:lvl1pPr>
          </a:lstStyle>
          <a:p>
            <a:fld id="{B2B64804-91C1-FB43-8DC2-B44F3ADAD239}" type="slidenum">
              <a:rPr lang="es-PE" altLang="en-US"/>
              <a:pPr/>
              <a:t>‹Nº›</a:t>
            </a:fld>
            <a:endParaRPr lang="es-PE" altLang="en-US"/>
          </a:p>
        </p:txBody>
      </p:sp>
    </p:spTree>
    <p:extLst>
      <p:ext uri="{BB962C8B-B14F-4D97-AF65-F5344CB8AC3E}">
        <p14:creationId xmlns:p14="http://schemas.microsoft.com/office/powerpoint/2010/main" val="357192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a:extLst>
              <a:ext uri="{FF2B5EF4-FFF2-40B4-BE49-F238E27FC236}">
                <a16:creationId xmlns:a16="http://schemas.microsoft.com/office/drawing/2014/main" id="{6D50CEC1-8371-FCD2-2EC6-E3CED429E22B}"/>
              </a:ext>
            </a:extLst>
          </p:cNvPr>
          <p:cNvSpPr>
            <a:spLocks noGrp="1"/>
          </p:cNvSpPr>
          <p:nvPr>
            <p:ph type="dt" sz="half" idx="10"/>
          </p:nvPr>
        </p:nvSpPr>
        <p:spPr/>
        <p:txBody>
          <a:bodyPr/>
          <a:lstStyle>
            <a:lvl1pPr>
              <a:defRPr/>
            </a:lvl1pPr>
          </a:lstStyle>
          <a:p>
            <a:pPr>
              <a:defRPr/>
            </a:pPr>
            <a:fld id="{829D67CA-E869-834A-8550-B953EDD6D684}" type="datetimeFigureOut">
              <a:rPr lang="es-PE"/>
              <a:pPr>
                <a:defRPr/>
              </a:pPr>
              <a:t>6/04/2026</a:t>
            </a:fld>
            <a:endParaRPr lang="es-PE"/>
          </a:p>
        </p:txBody>
      </p:sp>
      <p:sp>
        <p:nvSpPr>
          <p:cNvPr id="5" name="4 Marcador de pie de página">
            <a:extLst>
              <a:ext uri="{FF2B5EF4-FFF2-40B4-BE49-F238E27FC236}">
                <a16:creationId xmlns:a16="http://schemas.microsoft.com/office/drawing/2014/main" id="{DC369A84-5EC8-35B0-7A52-3D2224FE978E}"/>
              </a:ext>
            </a:extLst>
          </p:cNvPr>
          <p:cNvSpPr>
            <a:spLocks noGrp="1"/>
          </p:cNvSpPr>
          <p:nvPr>
            <p:ph type="ftr" sz="quarter" idx="11"/>
          </p:nvPr>
        </p:nvSpPr>
        <p:spPr/>
        <p:txBody>
          <a:bodyPr/>
          <a:lstStyle>
            <a:lvl1pPr>
              <a:defRPr/>
            </a:lvl1pPr>
          </a:lstStyle>
          <a:p>
            <a:pPr>
              <a:defRPr/>
            </a:pPr>
            <a:endParaRPr lang="es-PE"/>
          </a:p>
        </p:txBody>
      </p:sp>
      <p:sp>
        <p:nvSpPr>
          <p:cNvPr id="6" name="5 Marcador de número de diapositiva">
            <a:extLst>
              <a:ext uri="{FF2B5EF4-FFF2-40B4-BE49-F238E27FC236}">
                <a16:creationId xmlns:a16="http://schemas.microsoft.com/office/drawing/2014/main" id="{8D1BB474-46D6-54FB-0DA3-FA45E070D24D}"/>
              </a:ext>
            </a:extLst>
          </p:cNvPr>
          <p:cNvSpPr>
            <a:spLocks noGrp="1"/>
          </p:cNvSpPr>
          <p:nvPr>
            <p:ph type="sldNum" sz="quarter" idx="12"/>
          </p:nvPr>
        </p:nvSpPr>
        <p:spPr/>
        <p:txBody>
          <a:bodyPr/>
          <a:lstStyle>
            <a:lvl1pPr>
              <a:defRPr/>
            </a:lvl1pPr>
          </a:lstStyle>
          <a:p>
            <a:fld id="{B2C7BECB-CF52-F546-B238-F74516AF04AA}" type="slidenum">
              <a:rPr lang="es-PE" altLang="en-US"/>
              <a:pPr/>
              <a:t>‹Nº›</a:t>
            </a:fld>
            <a:endParaRPr lang="es-PE" altLang="en-US"/>
          </a:p>
        </p:txBody>
      </p:sp>
    </p:spTree>
    <p:extLst>
      <p:ext uri="{BB962C8B-B14F-4D97-AF65-F5344CB8AC3E}">
        <p14:creationId xmlns:p14="http://schemas.microsoft.com/office/powerpoint/2010/main" val="3658540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559699" y="27763472"/>
            <a:ext cx="27543443" cy="8581073"/>
          </a:xfrm>
        </p:spPr>
        <p:txBody>
          <a:bodyPr anchor="t"/>
          <a:lstStyle>
            <a:lvl1pPr algn="l">
              <a:defRPr sz="189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2559699" y="18312298"/>
            <a:ext cx="27543443" cy="9451177"/>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0C74BCDF-C345-EA2E-48FB-A9FC97B01DB8}"/>
              </a:ext>
            </a:extLst>
          </p:cNvPr>
          <p:cNvSpPr>
            <a:spLocks noGrp="1"/>
          </p:cNvSpPr>
          <p:nvPr>
            <p:ph type="dt" sz="half" idx="10"/>
          </p:nvPr>
        </p:nvSpPr>
        <p:spPr/>
        <p:txBody>
          <a:bodyPr/>
          <a:lstStyle>
            <a:lvl1pPr>
              <a:defRPr/>
            </a:lvl1pPr>
          </a:lstStyle>
          <a:p>
            <a:pPr>
              <a:defRPr/>
            </a:pPr>
            <a:fld id="{3D013353-F55D-C148-A547-C19F18D78673}" type="datetimeFigureOut">
              <a:rPr lang="es-PE"/>
              <a:pPr>
                <a:defRPr/>
              </a:pPr>
              <a:t>6/04/2026</a:t>
            </a:fld>
            <a:endParaRPr lang="es-PE"/>
          </a:p>
        </p:txBody>
      </p:sp>
      <p:sp>
        <p:nvSpPr>
          <p:cNvPr id="5" name="4 Marcador de pie de página">
            <a:extLst>
              <a:ext uri="{FF2B5EF4-FFF2-40B4-BE49-F238E27FC236}">
                <a16:creationId xmlns:a16="http://schemas.microsoft.com/office/drawing/2014/main" id="{EB3C1E56-5E09-2EBD-2CCB-8BE1A5B37D67}"/>
              </a:ext>
            </a:extLst>
          </p:cNvPr>
          <p:cNvSpPr>
            <a:spLocks noGrp="1"/>
          </p:cNvSpPr>
          <p:nvPr>
            <p:ph type="ftr" sz="quarter" idx="11"/>
          </p:nvPr>
        </p:nvSpPr>
        <p:spPr/>
        <p:txBody>
          <a:bodyPr/>
          <a:lstStyle>
            <a:lvl1pPr>
              <a:defRPr/>
            </a:lvl1pPr>
          </a:lstStyle>
          <a:p>
            <a:pPr>
              <a:defRPr/>
            </a:pPr>
            <a:endParaRPr lang="es-PE"/>
          </a:p>
        </p:txBody>
      </p:sp>
      <p:sp>
        <p:nvSpPr>
          <p:cNvPr id="6" name="5 Marcador de número de diapositiva">
            <a:extLst>
              <a:ext uri="{FF2B5EF4-FFF2-40B4-BE49-F238E27FC236}">
                <a16:creationId xmlns:a16="http://schemas.microsoft.com/office/drawing/2014/main" id="{EA788CCD-CA6F-D5DA-F792-39036B43CCA5}"/>
              </a:ext>
            </a:extLst>
          </p:cNvPr>
          <p:cNvSpPr>
            <a:spLocks noGrp="1"/>
          </p:cNvSpPr>
          <p:nvPr>
            <p:ph type="sldNum" sz="quarter" idx="12"/>
          </p:nvPr>
        </p:nvSpPr>
        <p:spPr/>
        <p:txBody>
          <a:bodyPr/>
          <a:lstStyle>
            <a:lvl1pPr>
              <a:defRPr/>
            </a:lvl1pPr>
          </a:lstStyle>
          <a:p>
            <a:fld id="{5DE117A5-F3B7-0A41-8569-C38D18A40649}" type="slidenum">
              <a:rPr lang="es-PE" altLang="en-US"/>
              <a:pPr/>
              <a:t>‹Nº›</a:t>
            </a:fld>
            <a:endParaRPr lang="es-PE" altLang="en-US"/>
          </a:p>
        </p:txBody>
      </p:sp>
    </p:spTree>
    <p:extLst>
      <p:ext uri="{BB962C8B-B14F-4D97-AF65-F5344CB8AC3E}">
        <p14:creationId xmlns:p14="http://schemas.microsoft.com/office/powerpoint/2010/main" val="1068387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1215155" y="13441682"/>
            <a:ext cx="10666333" cy="38014756"/>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12421556" y="13441682"/>
            <a:ext cx="10666333" cy="38014756"/>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3 Marcador de fecha">
            <a:extLst>
              <a:ext uri="{FF2B5EF4-FFF2-40B4-BE49-F238E27FC236}">
                <a16:creationId xmlns:a16="http://schemas.microsoft.com/office/drawing/2014/main" id="{358DA1FF-88FA-F7C7-2D49-3A90A751DF13}"/>
              </a:ext>
            </a:extLst>
          </p:cNvPr>
          <p:cNvSpPr>
            <a:spLocks noGrp="1"/>
          </p:cNvSpPr>
          <p:nvPr>
            <p:ph type="dt" sz="half" idx="10"/>
          </p:nvPr>
        </p:nvSpPr>
        <p:spPr/>
        <p:txBody>
          <a:bodyPr/>
          <a:lstStyle>
            <a:lvl1pPr>
              <a:defRPr/>
            </a:lvl1pPr>
          </a:lstStyle>
          <a:p>
            <a:pPr>
              <a:defRPr/>
            </a:pPr>
            <a:fld id="{A592CDFA-38EC-3F45-AE1A-47428C7A4A6D}" type="datetimeFigureOut">
              <a:rPr lang="es-PE"/>
              <a:pPr>
                <a:defRPr/>
              </a:pPr>
              <a:t>6/04/2026</a:t>
            </a:fld>
            <a:endParaRPr lang="es-PE"/>
          </a:p>
        </p:txBody>
      </p:sp>
      <p:sp>
        <p:nvSpPr>
          <p:cNvPr id="6" name="4 Marcador de pie de página">
            <a:extLst>
              <a:ext uri="{FF2B5EF4-FFF2-40B4-BE49-F238E27FC236}">
                <a16:creationId xmlns:a16="http://schemas.microsoft.com/office/drawing/2014/main" id="{CAC2C543-A0CA-6A31-A8CC-910FFF05E56D}"/>
              </a:ext>
            </a:extLst>
          </p:cNvPr>
          <p:cNvSpPr>
            <a:spLocks noGrp="1"/>
          </p:cNvSpPr>
          <p:nvPr>
            <p:ph type="ftr" sz="quarter" idx="11"/>
          </p:nvPr>
        </p:nvSpPr>
        <p:spPr/>
        <p:txBody>
          <a:bodyPr/>
          <a:lstStyle>
            <a:lvl1pPr>
              <a:defRPr/>
            </a:lvl1pPr>
          </a:lstStyle>
          <a:p>
            <a:pPr>
              <a:defRPr/>
            </a:pPr>
            <a:endParaRPr lang="es-PE"/>
          </a:p>
        </p:txBody>
      </p:sp>
      <p:sp>
        <p:nvSpPr>
          <p:cNvPr id="7" name="5 Marcador de número de diapositiva">
            <a:extLst>
              <a:ext uri="{FF2B5EF4-FFF2-40B4-BE49-F238E27FC236}">
                <a16:creationId xmlns:a16="http://schemas.microsoft.com/office/drawing/2014/main" id="{2C03F420-A4DA-4676-54D8-C0C749116696}"/>
              </a:ext>
            </a:extLst>
          </p:cNvPr>
          <p:cNvSpPr>
            <a:spLocks noGrp="1"/>
          </p:cNvSpPr>
          <p:nvPr>
            <p:ph type="sldNum" sz="quarter" idx="12"/>
          </p:nvPr>
        </p:nvSpPr>
        <p:spPr/>
        <p:txBody>
          <a:bodyPr/>
          <a:lstStyle>
            <a:lvl1pPr>
              <a:defRPr/>
            </a:lvl1pPr>
          </a:lstStyle>
          <a:p>
            <a:fld id="{9850EF81-B9FE-B949-8AE2-8EDB9FDD4BA2}" type="slidenum">
              <a:rPr lang="es-PE" altLang="en-US"/>
              <a:pPr/>
              <a:t>‹Nº›</a:t>
            </a:fld>
            <a:endParaRPr lang="es-PE" altLang="en-US"/>
          </a:p>
        </p:txBody>
      </p:sp>
    </p:spTree>
    <p:extLst>
      <p:ext uri="{BB962C8B-B14F-4D97-AF65-F5344CB8AC3E}">
        <p14:creationId xmlns:p14="http://schemas.microsoft.com/office/powerpoint/2010/main" val="246152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620204" y="1730219"/>
            <a:ext cx="29163646" cy="7200900"/>
          </a:xfrm>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1620205" y="9671210"/>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s-ES"/>
              <a:t>Haga clic para modificar el estilo de texto del patrón</a:t>
            </a:r>
          </a:p>
        </p:txBody>
      </p:sp>
      <p:sp>
        <p:nvSpPr>
          <p:cNvPr id="4" name="3 Marcador de contenido"/>
          <p:cNvSpPr>
            <a:spLocks noGrp="1"/>
          </p:cNvSpPr>
          <p:nvPr>
            <p:ph sz="half" idx="2"/>
          </p:nvPr>
        </p:nvSpPr>
        <p:spPr>
          <a:xfrm>
            <a:off x="1620205" y="13701711"/>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16460812" y="9671210"/>
            <a:ext cx="14323039"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s-ES"/>
              <a:t>Haga clic para modificar el estilo de texto del patrón</a:t>
            </a:r>
          </a:p>
        </p:txBody>
      </p:sp>
      <p:sp>
        <p:nvSpPr>
          <p:cNvPr id="6" name="5 Marcador de contenido"/>
          <p:cNvSpPr>
            <a:spLocks noGrp="1"/>
          </p:cNvSpPr>
          <p:nvPr>
            <p:ph sz="quarter" idx="4"/>
          </p:nvPr>
        </p:nvSpPr>
        <p:spPr>
          <a:xfrm>
            <a:off x="16460812" y="13701711"/>
            <a:ext cx="14323039"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3 Marcador de fecha">
            <a:extLst>
              <a:ext uri="{FF2B5EF4-FFF2-40B4-BE49-F238E27FC236}">
                <a16:creationId xmlns:a16="http://schemas.microsoft.com/office/drawing/2014/main" id="{2CDB4FF4-9B02-0463-9ECE-A2E47E274AF3}"/>
              </a:ext>
            </a:extLst>
          </p:cNvPr>
          <p:cNvSpPr>
            <a:spLocks noGrp="1"/>
          </p:cNvSpPr>
          <p:nvPr>
            <p:ph type="dt" sz="half" idx="10"/>
          </p:nvPr>
        </p:nvSpPr>
        <p:spPr/>
        <p:txBody>
          <a:bodyPr/>
          <a:lstStyle>
            <a:lvl1pPr>
              <a:defRPr/>
            </a:lvl1pPr>
          </a:lstStyle>
          <a:p>
            <a:pPr>
              <a:defRPr/>
            </a:pPr>
            <a:fld id="{63D64A0A-857C-A348-B11D-262D6FFE9F14}" type="datetimeFigureOut">
              <a:rPr lang="es-PE"/>
              <a:pPr>
                <a:defRPr/>
              </a:pPr>
              <a:t>6/04/2026</a:t>
            </a:fld>
            <a:endParaRPr lang="es-PE"/>
          </a:p>
        </p:txBody>
      </p:sp>
      <p:sp>
        <p:nvSpPr>
          <p:cNvPr id="8" name="4 Marcador de pie de página">
            <a:extLst>
              <a:ext uri="{FF2B5EF4-FFF2-40B4-BE49-F238E27FC236}">
                <a16:creationId xmlns:a16="http://schemas.microsoft.com/office/drawing/2014/main" id="{3FAF8634-48A7-2F4C-F494-0BBCCAF1729F}"/>
              </a:ext>
            </a:extLst>
          </p:cNvPr>
          <p:cNvSpPr>
            <a:spLocks noGrp="1"/>
          </p:cNvSpPr>
          <p:nvPr>
            <p:ph type="ftr" sz="quarter" idx="11"/>
          </p:nvPr>
        </p:nvSpPr>
        <p:spPr/>
        <p:txBody>
          <a:bodyPr/>
          <a:lstStyle>
            <a:lvl1pPr>
              <a:defRPr/>
            </a:lvl1pPr>
          </a:lstStyle>
          <a:p>
            <a:pPr>
              <a:defRPr/>
            </a:pPr>
            <a:endParaRPr lang="es-PE"/>
          </a:p>
        </p:txBody>
      </p:sp>
      <p:sp>
        <p:nvSpPr>
          <p:cNvPr id="9" name="5 Marcador de número de diapositiva">
            <a:extLst>
              <a:ext uri="{FF2B5EF4-FFF2-40B4-BE49-F238E27FC236}">
                <a16:creationId xmlns:a16="http://schemas.microsoft.com/office/drawing/2014/main" id="{952E1C67-9678-4A27-AE61-E32044E30C8A}"/>
              </a:ext>
            </a:extLst>
          </p:cNvPr>
          <p:cNvSpPr>
            <a:spLocks noGrp="1"/>
          </p:cNvSpPr>
          <p:nvPr>
            <p:ph type="sldNum" sz="quarter" idx="12"/>
          </p:nvPr>
        </p:nvSpPr>
        <p:spPr/>
        <p:txBody>
          <a:bodyPr/>
          <a:lstStyle>
            <a:lvl1pPr>
              <a:defRPr/>
            </a:lvl1pPr>
          </a:lstStyle>
          <a:p>
            <a:fld id="{29863D27-3C53-1748-A9ED-22746F5882DE}" type="slidenum">
              <a:rPr lang="es-PE" altLang="en-US"/>
              <a:pPr/>
              <a:t>‹Nº›</a:t>
            </a:fld>
            <a:endParaRPr lang="es-PE" altLang="en-US"/>
          </a:p>
        </p:txBody>
      </p:sp>
    </p:spTree>
    <p:extLst>
      <p:ext uri="{BB962C8B-B14F-4D97-AF65-F5344CB8AC3E}">
        <p14:creationId xmlns:p14="http://schemas.microsoft.com/office/powerpoint/2010/main" val="3110237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3 Marcador de fecha">
            <a:extLst>
              <a:ext uri="{FF2B5EF4-FFF2-40B4-BE49-F238E27FC236}">
                <a16:creationId xmlns:a16="http://schemas.microsoft.com/office/drawing/2014/main" id="{6CAAD445-F9A3-F3FA-D8F3-75225A2396AC}"/>
              </a:ext>
            </a:extLst>
          </p:cNvPr>
          <p:cNvSpPr>
            <a:spLocks noGrp="1"/>
          </p:cNvSpPr>
          <p:nvPr>
            <p:ph type="dt" sz="half" idx="10"/>
          </p:nvPr>
        </p:nvSpPr>
        <p:spPr/>
        <p:txBody>
          <a:bodyPr/>
          <a:lstStyle>
            <a:lvl1pPr>
              <a:defRPr/>
            </a:lvl1pPr>
          </a:lstStyle>
          <a:p>
            <a:pPr>
              <a:defRPr/>
            </a:pPr>
            <a:fld id="{817A1C6F-E36B-1D4A-B2D2-C7FCF4071001}" type="datetimeFigureOut">
              <a:rPr lang="es-PE"/>
              <a:pPr>
                <a:defRPr/>
              </a:pPr>
              <a:t>6/04/2026</a:t>
            </a:fld>
            <a:endParaRPr lang="es-PE"/>
          </a:p>
        </p:txBody>
      </p:sp>
      <p:sp>
        <p:nvSpPr>
          <p:cNvPr id="4" name="4 Marcador de pie de página">
            <a:extLst>
              <a:ext uri="{FF2B5EF4-FFF2-40B4-BE49-F238E27FC236}">
                <a16:creationId xmlns:a16="http://schemas.microsoft.com/office/drawing/2014/main" id="{6A8DC891-0A9B-631F-A810-529E167AD698}"/>
              </a:ext>
            </a:extLst>
          </p:cNvPr>
          <p:cNvSpPr>
            <a:spLocks noGrp="1"/>
          </p:cNvSpPr>
          <p:nvPr>
            <p:ph type="ftr" sz="quarter" idx="11"/>
          </p:nvPr>
        </p:nvSpPr>
        <p:spPr/>
        <p:txBody>
          <a:bodyPr/>
          <a:lstStyle>
            <a:lvl1pPr>
              <a:defRPr/>
            </a:lvl1pPr>
          </a:lstStyle>
          <a:p>
            <a:pPr>
              <a:defRPr/>
            </a:pPr>
            <a:endParaRPr lang="es-PE"/>
          </a:p>
        </p:txBody>
      </p:sp>
      <p:sp>
        <p:nvSpPr>
          <p:cNvPr id="5" name="5 Marcador de número de diapositiva">
            <a:extLst>
              <a:ext uri="{FF2B5EF4-FFF2-40B4-BE49-F238E27FC236}">
                <a16:creationId xmlns:a16="http://schemas.microsoft.com/office/drawing/2014/main" id="{49A428D2-E63E-DF71-6869-7439D70FCBB1}"/>
              </a:ext>
            </a:extLst>
          </p:cNvPr>
          <p:cNvSpPr>
            <a:spLocks noGrp="1"/>
          </p:cNvSpPr>
          <p:nvPr>
            <p:ph type="sldNum" sz="quarter" idx="12"/>
          </p:nvPr>
        </p:nvSpPr>
        <p:spPr/>
        <p:txBody>
          <a:bodyPr/>
          <a:lstStyle>
            <a:lvl1pPr>
              <a:defRPr/>
            </a:lvl1pPr>
          </a:lstStyle>
          <a:p>
            <a:fld id="{C9569133-CE49-6B4F-BB12-7CABF9CAD35B}" type="slidenum">
              <a:rPr lang="es-PE" altLang="en-US"/>
              <a:pPr/>
              <a:t>‹Nº›</a:t>
            </a:fld>
            <a:endParaRPr lang="es-PE" altLang="en-US"/>
          </a:p>
        </p:txBody>
      </p:sp>
    </p:spTree>
    <p:extLst>
      <p:ext uri="{BB962C8B-B14F-4D97-AF65-F5344CB8AC3E}">
        <p14:creationId xmlns:p14="http://schemas.microsoft.com/office/powerpoint/2010/main" val="2523625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D1ABD697-BBCE-FB22-51B0-C5CD0F751E0A}"/>
              </a:ext>
            </a:extLst>
          </p:cNvPr>
          <p:cNvSpPr>
            <a:spLocks noGrp="1"/>
          </p:cNvSpPr>
          <p:nvPr>
            <p:ph type="dt" sz="half" idx="10"/>
          </p:nvPr>
        </p:nvSpPr>
        <p:spPr/>
        <p:txBody>
          <a:bodyPr/>
          <a:lstStyle>
            <a:lvl1pPr>
              <a:defRPr/>
            </a:lvl1pPr>
          </a:lstStyle>
          <a:p>
            <a:pPr>
              <a:defRPr/>
            </a:pPr>
            <a:fld id="{6DE61ED8-78AA-DE4F-A827-B07616E2B5DC}" type="datetimeFigureOut">
              <a:rPr lang="es-PE"/>
              <a:pPr>
                <a:defRPr/>
              </a:pPr>
              <a:t>6/04/2026</a:t>
            </a:fld>
            <a:endParaRPr lang="es-PE"/>
          </a:p>
        </p:txBody>
      </p:sp>
      <p:sp>
        <p:nvSpPr>
          <p:cNvPr id="3" name="4 Marcador de pie de página">
            <a:extLst>
              <a:ext uri="{FF2B5EF4-FFF2-40B4-BE49-F238E27FC236}">
                <a16:creationId xmlns:a16="http://schemas.microsoft.com/office/drawing/2014/main" id="{1630E0E5-D070-7544-96A1-F80802FE0529}"/>
              </a:ext>
            </a:extLst>
          </p:cNvPr>
          <p:cNvSpPr>
            <a:spLocks noGrp="1"/>
          </p:cNvSpPr>
          <p:nvPr>
            <p:ph type="ftr" sz="quarter" idx="11"/>
          </p:nvPr>
        </p:nvSpPr>
        <p:spPr/>
        <p:txBody>
          <a:bodyPr/>
          <a:lstStyle>
            <a:lvl1pPr>
              <a:defRPr/>
            </a:lvl1pPr>
          </a:lstStyle>
          <a:p>
            <a:pPr>
              <a:defRPr/>
            </a:pPr>
            <a:endParaRPr lang="es-PE"/>
          </a:p>
        </p:txBody>
      </p:sp>
      <p:sp>
        <p:nvSpPr>
          <p:cNvPr id="4" name="5 Marcador de número de diapositiva">
            <a:extLst>
              <a:ext uri="{FF2B5EF4-FFF2-40B4-BE49-F238E27FC236}">
                <a16:creationId xmlns:a16="http://schemas.microsoft.com/office/drawing/2014/main" id="{A9FACCE2-4D51-E9D8-F300-72F14F8135C0}"/>
              </a:ext>
            </a:extLst>
          </p:cNvPr>
          <p:cNvSpPr>
            <a:spLocks noGrp="1"/>
          </p:cNvSpPr>
          <p:nvPr>
            <p:ph type="sldNum" sz="quarter" idx="12"/>
          </p:nvPr>
        </p:nvSpPr>
        <p:spPr/>
        <p:txBody>
          <a:bodyPr/>
          <a:lstStyle>
            <a:lvl1pPr>
              <a:defRPr/>
            </a:lvl1pPr>
          </a:lstStyle>
          <a:p>
            <a:fld id="{E70569A9-31DE-5D41-B0C5-6E6C148ABE88}" type="slidenum">
              <a:rPr lang="es-PE" altLang="en-US"/>
              <a:pPr/>
              <a:t>‹Nº›</a:t>
            </a:fld>
            <a:endParaRPr lang="es-PE" altLang="en-US"/>
          </a:p>
        </p:txBody>
      </p:sp>
    </p:spTree>
    <p:extLst>
      <p:ext uri="{BB962C8B-B14F-4D97-AF65-F5344CB8AC3E}">
        <p14:creationId xmlns:p14="http://schemas.microsoft.com/office/powerpoint/2010/main" val="1246658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20205" y="1720217"/>
            <a:ext cx="10660710" cy="7320915"/>
          </a:xfrm>
        </p:spPr>
        <p:txBody>
          <a:bodyPr anchor="b"/>
          <a:lstStyle>
            <a:lvl1pPr algn="l">
              <a:defRPr sz="9500" b="1"/>
            </a:lvl1pPr>
          </a:lstStyle>
          <a:p>
            <a:r>
              <a:rPr lang="es-ES"/>
              <a:t>Haga clic para modificar el estilo de título del patrón</a:t>
            </a:r>
            <a:endParaRPr lang="es-PE"/>
          </a:p>
        </p:txBody>
      </p:sp>
      <p:sp>
        <p:nvSpPr>
          <p:cNvPr id="3" name="2 Marcador de contenido"/>
          <p:cNvSpPr>
            <a:spLocks noGrp="1"/>
          </p:cNvSpPr>
          <p:nvPr>
            <p:ph idx="1"/>
          </p:nvPr>
        </p:nvSpPr>
        <p:spPr>
          <a:xfrm>
            <a:off x="12669084" y="1720220"/>
            <a:ext cx="18114766" cy="36874613"/>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1620205" y="9041134"/>
            <a:ext cx="10660710" cy="29553698"/>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19EA81FB-44E1-572D-2515-09825EC824B7}"/>
              </a:ext>
            </a:extLst>
          </p:cNvPr>
          <p:cNvSpPr>
            <a:spLocks noGrp="1"/>
          </p:cNvSpPr>
          <p:nvPr>
            <p:ph type="dt" sz="half" idx="10"/>
          </p:nvPr>
        </p:nvSpPr>
        <p:spPr/>
        <p:txBody>
          <a:bodyPr/>
          <a:lstStyle>
            <a:lvl1pPr>
              <a:defRPr/>
            </a:lvl1pPr>
          </a:lstStyle>
          <a:p>
            <a:pPr>
              <a:defRPr/>
            </a:pPr>
            <a:fld id="{6ED673D6-F158-DE4E-A058-F5FA9E7C9FFC}" type="datetimeFigureOut">
              <a:rPr lang="es-PE"/>
              <a:pPr>
                <a:defRPr/>
              </a:pPr>
              <a:t>6/04/2026</a:t>
            </a:fld>
            <a:endParaRPr lang="es-PE"/>
          </a:p>
        </p:txBody>
      </p:sp>
      <p:sp>
        <p:nvSpPr>
          <p:cNvPr id="6" name="4 Marcador de pie de página">
            <a:extLst>
              <a:ext uri="{FF2B5EF4-FFF2-40B4-BE49-F238E27FC236}">
                <a16:creationId xmlns:a16="http://schemas.microsoft.com/office/drawing/2014/main" id="{2414C9A0-8E38-8FF6-7F21-E74458998F2B}"/>
              </a:ext>
            </a:extLst>
          </p:cNvPr>
          <p:cNvSpPr>
            <a:spLocks noGrp="1"/>
          </p:cNvSpPr>
          <p:nvPr>
            <p:ph type="ftr" sz="quarter" idx="11"/>
          </p:nvPr>
        </p:nvSpPr>
        <p:spPr/>
        <p:txBody>
          <a:bodyPr/>
          <a:lstStyle>
            <a:lvl1pPr>
              <a:defRPr/>
            </a:lvl1pPr>
          </a:lstStyle>
          <a:p>
            <a:pPr>
              <a:defRPr/>
            </a:pPr>
            <a:endParaRPr lang="es-PE"/>
          </a:p>
        </p:txBody>
      </p:sp>
      <p:sp>
        <p:nvSpPr>
          <p:cNvPr id="7" name="5 Marcador de número de diapositiva">
            <a:extLst>
              <a:ext uri="{FF2B5EF4-FFF2-40B4-BE49-F238E27FC236}">
                <a16:creationId xmlns:a16="http://schemas.microsoft.com/office/drawing/2014/main" id="{A326F8F5-5BCE-360F-93AB-71E466E7BAF6}"/>
              </a:ext>
            </a:extLst>
          </p:cNvPr>
          <p:cNvSpPr>
            <a:spLocks noGrp="1"/>
          </p:cNvSpPr>
          <p:nvPr>
            <p:ph type="sldNum" sz="quarter" idx="12"/>
          </p:nvPr>
        </p:nvSpPr>
        <p:spPr/>
        <p:txBody>
          <a:bodyPr/>
          <a:lstStyle>
            <a:lvl1pPr>
              <a:defRPr/>
            </a:lvl1pPr>
          </a:lstStyle>
          <a:p>
            <a:fld id="{EEA7BF4C-B281-BD49-844D-0CD0D4240E8B}" type="slidenum">
              <a:rPr lang="es-PE" altLang="en-US"/>
              <a:pPr/>
              <a:t>‹Nº›</a:t>
            </a:fld>
            <a:endParaRPr lang="es-PE" altLang="en-US"/>
          </a:p>
        </p:txBody>
      </p:sp>
    </p:spTree>
    <p:extLst>
      <p:ext uri="{BB962C8B-B14F-4D97-AF65-F5344CB8AC3E}">
        <p14:creationId xmlns:p14="http://schemas.microsoft.com/office/powerpoint/2010/main" val="2650969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51421" y="30243783"/>
            <a:ext cx="19442430" cy="3570451"/>
          </a:xfrm>
        </p:spPr>
        <p:txBody>
          <a:bodyPr anchor="b"/>
          <a:lstStyle>
            <a:lvl1pPr algn="l">
              <a:defRPr sz="95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6351421" y="3860481"/>
            <a:ext cx="19442430" cy="25923240"/>
          </a:xfrm>
        </p:spPr>
        <p:txBody>
          <a:bodyPr rtlCol="0">
            <a:normAutofit/>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pPr lvl="0"/>
            <a:endParaRPr lang="es-PE" noProof="0"/>
          </a:p>
        </p:txBody>
      </p:sp>
      <p:sp>
        <p:nvSpPr>
          <p:cNvPr id="4" name="3 Marcador de texto"/>
          <p:cNvSpPr>
            <a:spLocks noGrp="1"/>
          </p:cNvSpPr>
          <p:nvPr>
            <p:ph type="body" sz="half" idx="2"/>
          </p:nvPr>
        </p:nvSpPr>
        <p:spPr>
          <a:xfrm>
            <a:off x="6351421" y="33814234"/>
            <a:ext cx="19442430" cy="5070629"/>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A3C523F0-7299-6C8A-15C0-C5C82ADE348B}"/>
              </a:ext>
            </a:extLst>
          </p:cNvPr>
          <p:cNvSpPr>
            <a:spLocks noGrp="1"/>
          </p:cNvSpPr>
          <p:nvPr>
            <p:ph type="dt" sz="half" idx="10"/>
          </p:nvPr>
        </p:nvSpPr>
        <p:spPr/>
        <p:txBody>
          <a:bodyPr/>
          <a:lstStyle>
            <a:lvl1pPr>
              <a:defRPr/>
            </a:lvl1pPr>
          </a:lstStyle>
          <a:p>
            <a:pPr>
              <a:defRPr/>
            </a:pPr>
            <a:fld id="{AE713489-DE25-FB4B-A630-E783C3BAB74B}" type="datetimeFigureOut">
              <a:rPr lang="es-PE"/>
              <a:pPr>
                <a:defRPr/>
              </a:pPr>
              <a:t>6/04/2026</a:t>
            </a:fld>
            <a:endParaRPr lang="es-PE"/>
          </a:p>
        </p:txBody>
      </p:sp>
      <p:sp>
        <p:nvSpPr>
          <p:cNvPr id="6" name="4 Marcador de pie de página">
            <a:extLst>
              <a:ext uri="{FF2B5EF4-FFF2-40B4-BE49-F238E27FC236}">
                <a16:creationId xmlns:a16="http://schemas.microsoft.com/office/drawing/2014/main" id="{1147D35B-C720-1F0E-B420-8E0CDC4AD133}"/>
              </a:ext>
            </a:extLst>
          </p:cNvPr>
          <p:cNvSpPr>
            <a:spLocks noGrp="1"/>
          </p:cNvSpPr>
          <p:nvPr>
            <p:ph type="ftr" sz="quarter" idx="11"/>
          </p:nvPr>
        </p:nvSpPr>
        <p:spPr/>
        <p:txBody>
          <a:bodyPr/>
          <a:lstStyle>
            <a:lvl1pPr>
              <a:defRPr/>
            </a:lvl1pPr>
          </a:lstStyle>
          <a:p>
            <a:pPr>
              <a:defRPr/>
            </a:pPr>
            <a:endParaRPr lang="es-PE"/>
          </a:p>
        </p:txBody>
      </p:sp>
      <p:sp>
        <p:nvSpPr>
          <p:cNvPr id="7" name="5 Marcador de número de diapositiva">
            <a:extLst>
              <a:ext uri="{FF2B5EF4-FFF2-40B4-BE49-F238E27FC236}">
                <a16:creationId xmlns:a16="http://schemas.microsoft.com/office/drawing/2014/main" id="{C8DE522A-B28A-A2ED-88EF-93F2F055C93B}"/>
              </a:ext>
            </a:extLst>
          </p:cNvPr>
          <p:cNvSpPr>
            <a:spLocks noGrp="1"/>
          </p:cNvSpPr>
          <p:nvPr>
            <p:ph type="sldNum" sz="quarter" idx="12"/>
          </p:nvPr>
        </p:nvSpPr>
        <p:spPr/>
        <p:txBody>
          <a:bodyPr/>
          <a:lstStyle>
            <a:lvl1pPr>
              <a:defRPr/>
            </a:lvl1pPr>
          </a:lstStyle>
          <a:p>
            <a:fld id="{3E70F0D8-33E0-2B49-8531-977E235C01D8}" type="slidenum">
              <a:rPr lang="es-PE" altLang="en-US"/>
              <a:pPr/>
              <a:t>‹Nº›</a:t>
            </a:fld>
            <a:endParaRPr lang="es-PE" altLang="en-US"/>
          </a:p>
        </p:txBody>
      </p:sp>
    </p:spTree>
    <p:extLst>
      <p:ext uri="{BB962C8B-B14F-4D97-AF65-F5344CB8AC3E}">
        <p14:creationId xmlns:p14="http://schemas.microsoft.com/office/powerpoint/2010/main" val="323035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2F9D8B04-F0BB-9E26-3F9A-A1DDB0ADB40A}"/>
              </a:ext>
            </a:extLst>
          </p:cNvPr>
          <p:cNvSpPr>
            <a:spLocks noGrp="1"/>
          </p:cNvSpPr>
          <p:nvPr>
            <p:ph type="title"/>
          </p:nvPr>
        </p:nvSpPr>
        <p:spPr bwMode="auto">
          <a:xfrm>
            <a:off x="1620838" y="1730375"/>
            <a:ext cx="29162375"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2054" tIns="216027" rIns="432054" bIns="216027" numCol="1" anchor="ctr" anchorCtr="0" compatLnSpc="1">
            <a:prstTxWarp prst="textNoShape">
              <a:avLst/>
            </a:prstTxWarp>
          </a:bodyPr>
          <a:lstStyle/>
          <a:p>
            <a:pPr lvl="0"/>
            <a:r>
              <a:rPr lang="es-ES" altLang="en-US"/>
              <a:t>Haga clic para modificar el estilo de título del patrón</a:t>
            </a:r>
            <a:endParaRPr lang="es-PE" altLang="en-US"/>
          </a:p>
        </p:txBody>
      </p:sp>
      <p:sp>
        <p:nvSpPr>
          <p:cNvPr id="1027" name="2 Marcador de texto">
            <a:extLst>
              <a:ext uri="{FF2B5EF4-FFF2-40B4-BE49-F238E27FC236}">
                <a16:creationId xmlns:a16="http://schemas.microsoft.com/office/drawing/2014/main" id="{9038906A-B22D-A9C1-573B-D9309FBA372D}"/>
              </a:ext>
            </a:extLst>
          </p:cNvPr>
          <p:cNvSpPr>
            <a:spLocks noGrp="1"/>
          </p:cNvSpPr>
          <p:nvPr>
            <p:ph type="body" idx="1"/>
          </p:nvPr>
        </p:nvSpPr>
        <p:spPr bwMode="auto">
          <a:xfrm>
            <a:off x="1620838" y="10080625"/>
            <a:ext cx="29162375" cy="285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2054" tIns="216027" rIns="432054" bIns="216027"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endParaRPr lang="es-PE" altLang="en-US"/>
          </a:p>
        </p:txBody>
      </p:sp>
      <p:sp>
        <p:nvSpPr>
          <p:cNvPr id="4" name="3 Marcador de fecha">
            <a:extLst>
              <a:ext uri="{FF2B5EF4-FFF2-40B4-BE49-F238E27FC236}">
                <a16:creationId xmlns:a16="http://schemas.microsoft.com/office/drawing/2014/main" id="{B42FE3BA-3154-8853-23C9-4850672689F6}"/>
              </a:ext>
            </a:extLst>
          </p:cNvPr>
          <p:cNvSpPr>
            <a:spLocks noGrp="1"/>
          </p:cNvSpPr>
          <p:nvPr>
            <p:ph type="dt" sz="half" idx="2"/>
          </p:nvPr>
        </p:nvSpPr>
        <p:spPr>
          <a:xfrm>
            <a:off x="1620838" y="40044688"/>
            <a:ext cx="7559675" cy="2300287"/>
          </a:xfrm>
          <a:prstGeom prst="rect">
            <a:avLst/>
          </a:prstGeom>
        </p:spPr>
        <p:txBody>
          <a:bodyPr vert="horz" lIns="432054" tIns="216027" rIns="432054" bIns="216027" rtlCol="0" anchor="ctr"/>
          <a:lstStyle>
            <a:lvl1pPr algn="l" defTabSz="4320540" eaLnBrk="1" fontAlgn="auto" hangingPunct="1">
              <a:spcBef>
                <a:spcPts val="0"/>
              </a:spcBef>
              <a:spcAft>
                <a:spcPts val="0"/>
              </a:spcAft>
              <a:defRPr sz="5700">
                <a:solidFill>
                  <a:schemeClr val="tx1">
                    <a:tint val="75000"/>
                  </a:schemeClr>
                </a:solidFill>
                <a:latin typeface="+mn-lt"/>
              </a:defRPr>
            </a:lvl1pPr>
          </a:lstStyle>
          <a:p>
            <a:pPr>
              <a:defRPr/>
            </a:pPr>
            <a:fld id="{80375B4F-9CF3-0042-B051-C838604117B1}" type="datetimeFigureOut">
              <a:rPr lang="es-PE"/>
              <a:pPr>
                <a:defRPr/>
              </a:pPr>
              <a:t>6/04/2026</a:t>
            </a:fld>
            <a:endParaRPr lang="es-PE"/>
          </a:p>
        </p:txBody>
      </p:sp>
      <p:sp>
        <p:nvSpPr>
          <p:cNvPr id="5" name="4 Marcador de pie de página">
            <a:extLst>
              <a:ext uri="{FF2B5EF4-FFF2-40B4-BE49-F238E27FC236}">
                <a16:creationId xmlns:a16="http://schemas.microsoft.com/office/drawing/2014/main" id="{4570A0C7-9291-F708-7213-240B80B19622}"/>
              </a:ext>
            </a:extLst>
          </p:cNvPr>
          <p:cNvSpPr>
            <a:spLocks noGrp="1"/>
          </p:cNvSpPr>
          <p:nvPr>
            <p:ph type="ftr" sz="quarter" idx="3"/>
          </p:nvPr>
        </p:nvSpPr>
        <p:spPr>
          <a:xfrm>
            <a:off x="11071225" y="40044688"/>
            <a:ext cx="10261600" cy="2300287"/>
          </a:xfrm>
          <a:prstGeom prst="rect">
            <a:avLst/>
          </a:prstGeom>
        </p:spPr>
        <p:txBody>
          <a:bodyPr vert="horz" lIns="432054" tIns="216027" rIns="432054" bIns="216027" rtlCol="0" anchor="ctr"/>
          <a:lstStyle>
            <a:lvl1pPr algn="ctr" defTabSz="4320540" eaLnBrk="1" fontAlgn="auto" hangingPunct="1">
              <a:spcBef>
                <a:spcPts val="0"/>
              </a:spcBef>
              <a:spcAft>
                <a:spcPts val="0"/>
              </a:spcAft>
              <a:defRPr sz="5700">
                <a:solidFill>
                  <a:schemeClr val="tx1">
                    <a:tint val="75000"/>
                  </a:schemeClr>
                </a:solidFill>
                <a:latin typeface="+mn-lt"/>
              </a:defRPr>
            </a:lvl1pPr>
          </a:lstStyle>
          <a:p>
            <a:pPr>
              <a:defRPr/>
            </a:pPr>
            <a:endParaRPr lang="es-PE"/>
          </a:p>
        </p:txBody>
      </p:sp>
      <p:sp>
        <p:nvSpPr>
          <p:cNvPr id="6" name="5 Marcador de número de diapositiva">
            <a:extLst>
              <a:ext uri="{FF2B5EF4-FFF2-40B4-BE49-F238E27FC236}">
                <a16:creationId xmlns:a16="http://schemas.microsoft.com/office/drawing/2014/main" id="{A871BB40-5537-B9CD-1DD2-52CF127AB7EC}"/>
              </a:ext>
            </a:extLst>
          </p:cNvPr>
          <p:cNvSpPr>
            <a:spLocks noGrp="1"/>
          </p:cNvSpPr>
          <p:nvPr>
            <p:ph type="sldNum" sz="quarter" idx="4"/>
          </p:nvPr>
        </p:nvSpPr>
        <p:spPr>
          <a:xfrm>
            <a:off x="23223538" y="40044688"/>
            <a:ext cx="7559675" cy="2300287"/>
          </a:xfrm>
          <a:prstGeom prst="rect">
            <a:avLst/>
          </a:prstGeom>
        </p:spPr>
        <p:txBody>
          <a:bodyPr vert="horz" wrap="square" lIns="432054" tIns="216027" rIns="432054" bIns="216027" numCol="1" anchor="ctr" anchorCtr="0" compatLnSpc="1">
            <a:prstTxWarp prst="textNoShape">
              <a:avLst/>
            </a:prstTxWarp>
          </a:bodyPr>
          <a:lstStyle>
            <a:lvl1pPr algn="r" eaLnBrk="1" hangingPunct="1">
              <a:defRPr sz="5700">
                <a:solidFill>
                  <a:srgbClr val="898989"/>
                </a:solidFill>
                <a:latin typeface="Calibri" panose="020F0502020204030204" pitchFamily="34" charset="0"/>
              </a:defRPr>
            </a:lvl1pPr>
          </a:lstStyle>
          <a:p>
            <a:fld id="{AC0BD211-30F5-D043-A822-D20F13BC2070}" type="slidenum">
              <a:rPr lang="es-PE" altLang="en-US"/>
              <a:pPr/>
              <a:t>‹Nº›</a:t>
            </a:fld>
            <a:endParaRPr lang="es-PE"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19588" rtl="0" eaLnBrk="0" fontAlgn="base" hangingPunct="0">
        <a:spcBef>
          <a:spcPct val="0"/>
        </a:spcBef>
        <a:spcAft>
          <a:spcPct val="0"/>
        </a:spcAft>
        <a:defRPr sz="20800" kern="1200">
          <a:solidFill>
            <a:schemeClr val="tx1"/>
          </a:solidFill>
          <a:latin typeface="+mj-lt"/>
          <a:ea typeface="+mj-ea"/>
          <a:cs typeface="+mj-cs"/>
        </a:defRPr>
      </a:lvl1pPr>
      <a:lvl2pPr algn="ctr" defTabSz="4319588" rtl="0" eaLnBrk="0" fontAlgn="base" hangingPunct="0">
        <a:spcBef>
          <a:spcPct val="0"/>
        </a:spcBef>
        <a:spcAft>
          <a:spcPct val="0"/>
        </a:spcAft>
        <a:defRPr sz="20800">
          <a:solidFill>
            <a:schemeClr val="tx1"/>
          </a:solidFill>
          <a:latin typeface="Calibri" pitchFamily="34" charset="0"/>
        </a:defRPr>
      </a:lvl2pPr>
      <a:lvl3pPr algn="ctr" defTabSz="4319588" rtl="0" eaLnBrk="0" fontAlgn="base" hangingPunct="0">
        <a:spcBef>
          <a:spcPct val="0"/>
        </a:spcBef>
        <a:spcAft>
          <a:spcPct val="0"/>
        </a:spcAft>
        <a:defRPr sz="20800">
          <a:solidFill>
            <a:schemeClr val="tx1"/>
          </a:solidFill>
          <a:latin typeface="Calibri" pitchFamily="34" charset="0"/>
        </a:defRPr>
      </a:lvl3pPr>
      <a:lvl4pPr algn="ctr" defTabSz="4319588" rtl="0" eaLnBrk="0" fontAlgn="base" hangingPunct="0">
        <a:spcBef>
          <a:spcPct val="0"/>
        </a:spcBef>
        <a:spcAft>
          <a:spcPct val="0"/>
        </a:spcAft>
        <a:defRPr sz="20800">
          <a:solidFill>
            <a:schemeClr val="tx1"/>
          </a:solidFill>
          <a:latin typeface="Calibri" pitchFamily="34" charset="0"/>
        </a:defRPr>
      </a:lvl4pPr>
      <a:lvl5pPr algn="ctr" defTabSz="4319588" rtl="0" eaLnBrk="0" fontAlgn="base" hangingPunct="0">
        <a:spcBef>
          <a:spcPct val="0"/>
        </a:spcBef>
        <a:spcAft>
          <a:spcPct val="0"/>
        </a:spcAft>
        <a:defRPr sz="20800">
          <a:solidFill>
            <a:schemeClr val="tx1"/>
          </a:solidFill>
          <a:latin typeface="Calibri" pitchFamily="34" charset="0"/>
        </a:defRPr>
      </a:lvl5pPr>
      <a:lvl6pPr marL="457200" algn="ctr" defTabSz="4319588" rtl="0" fontAlgn="base">
        <a:spcBef>
          <a:spcPct val="0"/>
        </a:spcBef>
        <a:spcAft>
          <a:spcPct val="0"/>
        </a:spcAft>
        <a:defRPr sz="20800">
          <a:solidFill>
            <a:schemeClr val="tx1"/>
          </a:solidFill>
          <a:latin typeface="Calibri" pitchFamily="34" charset="0"/>
        </a:defRPr>
      </a:lvl6pPr>
      <a:lvl7pPr marL="914400" algn="ctr" defTabSz="4319588" rtl="0" fontAlgn="base">
        <a:spcBef>
          <a:spcPct val="0"/>
        </a:spcBef>
        <a:spcAft>
          <a:spcPct val="0"/>
        </a:spcAft>
        <a:defRPr sz="20800">
          <a:solidFill>
            <a:schemeClr val="tx1"/>
          </a:solidFill>
          <a:latin typeface="Calibri" pitchFamily="34" charset="0"/>
        </a:defRPr>
      </a:lvl7pPr>
      <a:lvl8pPr marL="1371600" algn="ctr" defTabSz="4319588" rtl="0" fontAlgn="base">
        <a:spcBef>
          <a:spcPct val="0"/>
        </a:spcBef>
        <a:spcAft>
          <a:spcPct val="0"/>
        </a:spcAft>
        <a:defRPr sz="20800">
          <a:solidFill>
            <a:schemeClr val="tx1"/>
          </a:solidFill>
          <a:latin typeface="Calibri" pitchFamily="34" charset="0"/>
        </a:defRPr>
      </a:lvl8pPr>
      <a:lvl9pPr marL="1828800" algn="ctr" defTabSz="4319588" rtl="0" fontAlgn="base">
        <a:spcBef>
          <a:spcPct val="0"/>
        </a:spcBef>
        <a:spcAft>
          <a:spcPct val="0"/>
        </a:spcAft>
        <a:defRPr sz="20800">
          <a:solidFill>
            <a:schemeClr val="tx1"/>
          </a:solidFill>
          <a:latin typeface="Calibri" pitchFamily="34" charset="0"/>
        </a:defRPr>
      </a:lvl9pPr>
    </p:titleStyle>
    <p:bodyStyle>
      <a:lvl1pPr marL="1619250" indent="-1619250" algn="l" defTabSz="4319588" rtl="0" eaLnBrk="0" fontAlgn="base" hangingPunct="0">
        <a:spcBef>
          <a:spcPct val="20000"/>
        </a:spcBef>
        <a:spcAft>
          <a:spcPct val="0"/>
        </a:spcAft>
        <a:buFont typeface="Arial" panose="020B0604020202020204" pitchFamily="34" charset="0"/>
        <a:buChar char="•"/>
        <a:defRPr sz="15100" kern="1200">
          <a:solidFill>
            <a:schemeClr val="tx1"/>
          </a:solidFill>
          <a:latin typeface="+mn-lt"/>
          <a:ea typeface="+mn-ea"/>
          <a:cs typeface="+mn-cs"/>
        </a:defRPr>
      </a:lvl1pPr>
      <a:lvl2pPr marL="3509963" indent="-1349375" algn="l" defTabSz="4319588" rtl="0" eaLnBrk="0" fontAlgn="base" hangingPunct="0">
        <a:spcBef>
          <a:spcPct val="20000"/>
        </a:spcBef>
        <a:spcAft>
          <a:spcPct val="0"/>
        </a:spcAft>
        <a:buFont typeface="Arial" panose="020B0604020202020204" pitchFamily="34" charset="0"/>
        <a:buChar char="–"/>
        <a:defRPr sz="13200" kern="1200">
          <a:solidFill>
            <a:schemeClr val="tx1"/>
          </a:solidFill>
          <a:latin typeface="+mn-lt"/>
          <a:ea typeface="+mn-ea"/>
          <a:cs typeface="+mn-cs"/>
        </a:defRPr>
      </a:lvl2pPr>
      <a:lvl3pPr marL="5400675" indent="-1079500" algn="l" defTabSz="4319588" rtl="0" eaLnBrk="0" fontAlgn="base" hangingPunct="0">
        <a:spcBef>
          <a:spcPct val="20000"/>
        </a:spcBef>
        <a:spcAft>
          <a:spcPct val="0"/>
        </a:spcAft>
        <a:buFont typeface="Arial" panose="020B0604020202020204" pitchFamily="34" charset="0"/>
        <a:buChar char="•"/>
        <a:defRPr sz="11300" kern="1200">
          <a:solidFill>
            <a:schemeClr val="tx1"/>
          </a:solidFill>
          <a:latin typeface="+mn-lt"/>
          <a:ea typeface="+mn-ea"/>
          <a:cs typeface="+mn-cs"/>
        </a:defRPr>
      </a:lvl3pPr>
      <a:lvl4pPr marL="7559675" indent="-1079500" algn="l" defTabSz="4319588" rtl="0" eaLnBrk="0" fontAlgn="base" hangingPunct="0">
        <a:spcBef>
          <a:spcPct val="20000"/>
        </a:spcBef>
        <a:spcAft>
          <a:spcPct val="0"/>
        </a:spcAft>
        <a:buFont typeface="Arial" panose="020B0604020202020204" pitchFamily="34" charset="0"/>
        <a:buChar char="–"/>
        <a:defRPr sz="9500" kern="1200">
          <a:solidFill>
            <a:schemeClr val="tx1"/>
          </a:solidFill>
          <a:latin typeface="+mn-lt"/>
          <a:ea typeface="+mn-ea"/>
          <a:cs typeface="+mn-cs"/>
        </a:defRPr>
      </a:lvl4pPr>
      <a:lvl5pPr marL="9720263" indent="-1079500" algn="l" defTabSz="4319588" rtl="0" eaLnBrk="0" fontAlgn="base" hangingPunct="0">
        <a:spcBef>
          <a:spcPct val="20000"/>
        </a:spcBef>
        <a:spcAft>
          <a:spcPct val="0"/>
        </a:spcAft>
        <a:buFont typeface="Arial" panose="020B0604020202020204"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s-PE"/>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n 2">
            <a:extLst>
              <a:ext uri="{FF2B5EF4-FFF2-40B4-BE49-F238E27FC236}">
                <a16:creationId xmlns:a16="http://schemas.microsoft.com/office/drawing/2014/main" id="{E59A4B15-4529-CB24-B9C2-EAA05238F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7413" y="768350"/>
            <a:ext cx="34036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3 CuadroTexto">
            <a:extLst>
              <a:ext uri="{FF2B5EF4-FFF2-40B4-BE49-F238E27FC236}">
                <a16:creationId xmlns:a16="http://schemas.microsoft.com/office/drawing/2014/main" id="{6F9C665A-5670-C049-C6EF-B724DA4E97F9}"/>
              </a:ext>
            </a:extLst>
          </p:cNvPr>
          <p:cNvSpPr txBox="1">
            <a:spLocks noChangeArrowheads="1"/>
          </p:cNvSpPr>
          <p:nvPr/>
        </p:nvSpPr>
        <p:spPr bwMode="auto">
          <a:xfrm>
            <a:off x="1228725" y="4811713"/>
            <a:ext cx="29992638"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2054" tIns="216027" rIns="432054" bIns="216027">
            <a:spAutoFit/>
          </a:bodyP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defTabSz="4319588" eaLnBrk="0" fontAlgn="base" hangingPunct="0">
              <a:spcBef>
                <a:spcPct val="0"/>
              </a:spcBef>
              <a:spcAft>
                <a:spcPct val="0"/>
              </a:spcAft>
              <a:defRPr sz="8500">
                <a:solidFill>
                  <a:schemeClr val="tx1"/>
                </a:solidFill>
                <a:latin typeface="Arial" panose="020B0604020202020204" pitchFamily="34" charset="0"/>
              </a:defRPr>
            </a:lvl6pPr>
            <a:lvl7pPr marL="2971800" indent="-228600" defTabSz="4319588" eaLnBrk="0" fontAlgn="base" hangingPunct="0">
              <a:spcBef>
                <a:spcPct val="0"/>
              </a:spcBef>
              <a:spcAft>
                <a:spcPct val="0"/>
              </a:spcAft>
              <a:defRPr sz="8500">
                <a:solidFill>
                  <a:schemeClr val="tx1"/>
                </a:solidFill>
                <a:latin typeface="Arial" panose="020B0604020202020204" pitchFamily="34" charset="0"/>
              </a:defRPr>
            </a:lvl7pPr>
            <a:lvl8pPr marL="3429000" indent="-228600" defTabSz="4319588" eaLnBrk="0" fontAlgn="base" hangingPunct="0">
              <a:spcBef>
                <a:spcPct val="0"/>
              </a:spcBef>
              <a:spcAft>
                <a:spcPct val="0"/>
              </a:spcAft>
              <a:defRPr sz="8500">
                <a:solidFill>
                  <a:schemeClr val="tx1"/>
                </a:solidFill>
                <a:latin typeface="Arial" panose="020B0604020202020204" pitchFamily="34" charset="0"/>
              </a:defRPr>
            </a:lvl8pPr>
            <a:lvl9pPr marL="3886200" indent="-228600" defTabSz="4319588" eaLnBrk="0" fontAlgn="base" hangingPunct="0">
              <a:spcBef>
                <a:spcPct val="0"/>
              </a:spcBef>
              <a:spcAft>
                <a:spcPct val="0"/>
              </a:spcAft>
              <a:defRPr sz="8500">
                <a:solidFill>
                  <a:schemeClr val="tx1"/>
                </a:solidFill>
                <a:latin typeface="Arial" panose="020B0604020202020204" pitchFamily="34" charset="0"/>
              </a:defRPr>
            </a:lvl9pPr>
          </a:lstStyle>
          <a:p>
            <a:pPr algn="ctr"/>
            <a:r>
              <a:rPr lang="es-PE" altLang="es-PE" sz="7200" b="1"/>
              <a:t>Diversidad genética  de accesiones de </a:t>
            </a:r>
            <a:r>
              <a:rPr lang="es-PE" altLang="es-PE" sz="7200" b="1" i="1"/>
              <a:t>C. arabica</a:t>
            </a:r>
            <a:r>
              <a:rPr lang="es-PE" altLang="es-PE" sz="7200" b="1"/>
              <a:t> y </a:t>
            </a:r>
            <a:r>
              <a:rPr lang="es-PE" altLang="es-PE" sz="7200" b="1" i="1"/>
              <a:t>C. canephora</a:t>
            </a:r>
            <a:r>
              <a:rPr lang="es-PE" altLang="es-PE" sz="7200" b="1"/>
              <a:t> en el Perú</a:t>
            </a:r>
            <a:endParaRPr lang="es-PE" altLang="es-PE" sz="7200"/>
          </a:p>
          <a:p>
            <a:pPr algn="ctr"/>
            <a:endParaRPr lang="en-US" altLang="es-PE" sz="7200"/>
          </a:p>
        </p:txBody>
      </p:sp>
      <p:sp>
        <p:nvSpPr>
          <p:cNvPr id="4102" name="Rectángulo 8">
            <a:extLst>
              <a:ext uri="{FF2B5EF4-FFF2-40B4-BE49-F238E27FC236}">
                <a16:creationId xmlns:a16="http://schemas.microsoft.com/office/drawing/2014/main" id="{84207166-F34F-0E66-5667-651A2D745EB4}"/>
              </a:ext>
            </a:extLst>
          </p:cNvPr>
          <p:cNvSpPr>
            <a:spLocks noChangeArrowheads="1"/>
          </p:cNvSpPr>
          <p:nvPr/>
        </p:nvSpPr>
        <p:spPr bwMode="auto">
          <a:xfrm>
            <a:off x="896938" y="7432675"/>
            <a:ext cx="3038316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PE" altLang="en-US" sz="4400">
                <a:cs typeface="Arial" panose="020B0604020202020204" pitchFamily="34" charset="0"/>
              </a:rPr>
              <a:t>E. Pacheco</a:t>
            </a:r>
            <a:r>
              <a:rPr lang="pt-BR" altLang="es-PE" sz="4400" baseline="30000"/>
              <a:t>a</a:t>
            </a:r>
            <a:r>
              <a:rPr lang="es-PE" altLang="en-US" sz="4400">
                <a:cs typeface="Arial" panose="020B0604020202020204" pitchFamily="34" charset="0"/>
              </a:rPr>
              <a:t>, E. Espejo</a:t>
            </a:r>
            <a:r>
              <a:rPr lang="pt-BR" altLang="es-PE" sz="4400" baseline="30000"/>
              <a:t>a</a:t>
            </a:r>
            <a:r>
              <a:rPr lang="es-PE" altLang="en-US" sz="4400">
                <a:cs typeface="Arial" panose="020B0604020202020204" pitchFamily="34" charset="0"/>
              </a:rPr>
              <a:t>, R. Blas</a:t>
            </a:r>
            <a:r>
              <a:rPr lang="pt-BR" altLang="es-PE" sz="4400" baseline="30000"/>
              <a:t>a</a:t>
            </a:r>
            <a:r>
              <a:rPr lang="es-PE" altLang="en-US" sz="4400">
                <a:cs typeface="Arial" panose="020B0604020202020204" pitchFamily="34" charset="0"/>
              </a:rPr>
              <a:t>, R. Mansilla</a:t>
            </a:r>
            <a:r>
              <a:rPr lang="pt-BR" altLang="es-PE" sz="4400" baseline="30000"/>
              <a:t>a</a:t>
            </a:r>
            <a:endParaRPr lang="es-PE" altLang="en-US" sz="4400">
              <a:cs typeface="Arial" panose="020B0604020202020204" pitchFamily="34" charset="0"/>
            </a:endParaRPr>
          </a:p>
          <a:p>
            <a:pPr algn="ctr"/>
            <a:r>
              <a:rPr lang="pt-BR" altLang="es-PE" sz="4400" baseline="30000"/>
              <a:t>a </a:t>
            </a:r>
            <a:r>
              <a:rPr lang="es-PE" altLang="en-US" sz="4000">
                <a:cs typeface="Arial" panose="020B0604020202020204" pitchFamily="34" charset="0"/>
              </a:rPr>
              <a:t>Instituto de Biotecnología, Área de Biología Molecular de </a:t>
            </a:r>
            <a:r>
              <a:rPr lang="es-PE" altLang="es-PE" sz="4000">
                <a:cs typeface="Arial" panose="020B0604020202020204" pitchFamily="34" charset="0"/>
              </a:rPr>
              <a:t>Universidad Nacional Agraria La Molina – Perú.</a:t>
            </a:r>
            <a:r>
              <a:rPr lang="es-PE" altLang="en-US" sz="4000">
                <a:cs typeface="Arial" panose="020B0604020202020204" pitchFamily="34" charset="0"/>
              </a:rPr>
              <a:t> </a:t>
            </a:r>
          </a:p>
          <a:p>
            <a:pPr algn="ctr"/>
            <a:r>
              <a:rPr lang="es-PE" altLang="en-US" sz="4400">
                <a:latin typeface="Calibri" panose="020F0502020204030204" pitchFamily="34" charset="0"/>
              </a:rPr>
              <a:t>*pachecoerika81@gmail.com, respejo@lamolina.edu.pe, rblas@lamolina.edu.pe, rmansilla@lamolina.edu.pe</a:t>
            </a:r>
          </a:p>
        </p:txBody>
      </p:sp>
      <p:sp>
        <p:nvSpPr>
          <p:cNvPr id="11" name="Rectangle 4">
            <a:extLst>
              <a:ext uri="{FF2B5EF4-FFF2-40B4-BE49-F238E27FC236}">
                <a16:creationId xmlns:a16="http://schemas.microsoft.com/office/drawing/2014/main" id="{71B15A30-6537-8413-7FB6-2C842CD56D51}"/>
              </a:ext>
            </a:extLst>
          </p:cNvPr>
          <p:cNvSpPr>
            <a:spLocks noChangeArrowheads="1"/>
          </p:cNvSpPr>
          <p:nvPr/>
        </p:nvSpPr>
        <p:spPr bwMode="auto">
          <a:xfrm>
            <a:off x="896938" y="9861550"/>
            <a:ext cx="14584362" cy="5356225"/>
          </a:xfrm>
          <a:prstGeom prst="rect">
            <a:avLst/>
          </a:prstGeom>
          <a:noFill/>
          <a:ln w="9525">
            <a:noFill/>
            <a:miter lim="800000"/>
            <a:headEnd/>
            <a:tailEnd/>
          </a:ln>
        </p:spPr>
        <p:txBody>
          <a:bodyPr anchor="ctr">
            <a:spAutoFit/>
          </a:bodyPr>
          <a:lstStyle/>
          <a:p>
            <a:pPr defTabSz="914400" eaLnBrk="1" hangingPunct="1">
              <a:defRPr/>
            </a:pPr>
            <a:r>
              <a:rPr lang="es-PE" altLang="en-US" sz="5400" b="1" dirty="0">
                <a:solidFill>
                  <a:srgbClr val="00B050"/>
                </a:solidFill>
                <a:latin typeface="Calibri" pitchFamily="34" charset="0"/>
              </a:rPr>
              <a:t>Introducción</a:t>
            </a:r>
          </a:p>
          <a:p>
            <a:pPr algn="just">
              <a:defRPr/>
            </a:pPr>
            <a:r>
              <a:rPr lang="es-PE" sz="3600" dirty="0"/>
              <a:t>El café es el principal producto de agro-exportación del Perú, con un área cultivada de 424 129 hectáreas y una producción de 344 910 toneladas producidas principalmente en las regiones de San Martín (22,5%), Junín (22,4%), Cajamarca (14,2%), Amazonas (13%), y Cusco (12,6%)</a:t>
            </a:r>
            <a:r>
              <a:rPr lang="es-PE" sz="3600" b="1" dirty="0"/>
              <a:t>.</a:t>
            </a:r>
            <a:endParaRPr lang="es-PE" sz="3600" dirty="0"/>
          </a:p>
          <a:p>
            <a:pPr algn="just">
              <a:defRPr/>
            </a:pPr>
            <a:r>
              <a:rPr lang="es-PE" sz="3600" dirty="0"/>
              <a:t>Sin embargo, en nuestro país existen pocos estudios publicados sobre la diversidad genética de este </a:t>
            </a:r>
            <a:r>
              <a:rPr lang="es-PE" sz="3600" dirty="0" err="1"/>
              <a:t>fitorecurso</a:t>
            </a:r>
            <a:r>
              <a:rPr lang="es-PE" sz="3600" dirty="0"/>
              <a:t>.</a:t>
            </a:r>
          </a:p>
          <a:p>
            <a:pPr algn="just" defTabSz="914400" eaLnBrk="1" hangingPunct="1">
              <a:defRPr/>
            </a:pPr>
            <a:endParaRPr lang="es-PE" altLang="en-US" sz="3600" dirty="0">
              <a:latin typeface="+mn-lt"/>
            </a:endParaRPr>
          </a:p>
        </p:txBody>
      </p:sp>
      <p:sp>
        <p:nvSpPr>
          <p:cNvPr id="4104" name="Rectangle 5">
            <a:extLst>
              <a:ext uri="{FF2B5EF4-FFF2-40B4-BE49-F238E27FC236}">
                <a16:creationId xmlns:a16="http://schemas.microsoft.com/office/drawing/2014/main" id="{94CF567F-EF3D-7293-05F3-6FC611AEFB0C}"/>
              </a:ext>
            </a:extLst>
          </p:cNvPr>
          <p:cNvSpPr>
            <a:spLocks noChangeArrowheads="1"/>
          </p:cNvSpPr>
          <p:nvPr/>
        </p:nvSpPr>
        <p:spPr bwMode="auto">
          <a:xfrm>
            <a:off x="760413" y="14716125"/>
            <a:ext cx="14720887"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52352" bIns="38088" anchor="ctr">
            <a:spAutoFit/>
          </a:bodyP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eaLnBrk="0" fontAlgn="base" hangingPunct="0">
              <a:spcBef>
                <a:spcPct val="0"/>
              </a:spcBef>
              <a:spcAft>
                <a:spcPct val="0"/>
              </a:spcAft>
              <a:defRPr sz="8500">
                <a:solidFill>
                  <a:schemeClr val="tx1"/>
                </a:solidFill>
                <a:latin typeface="Arial" panose="020B0604020202020204" pitchFamily="34" charset="0"/>
              </a:defRPr>
            </a:lvl6pPr>
            <a:lvl7pPr marL="2971800" indent="-228600" eaLnBrk="0" fontAlgn="base" hangingPunct="0">
              <a:spcBef>
                <a:spcPct val="0"/>
              </a:spcBef>
              <a:spcAft>
                <a:spcPct val="0"/>
              </a:spcAft>
              <a:defRPr sz="8500">
                <a:solidFill>
                  <a:schemeClr val="tx1"/>
                </a:solidFill>
                <a:latin typeface="Arial" panose="020B0604020202020204" pitchFamily="34" charset="0"/>
              </a:defRPr>
            </a:lvl7pPr>
            <a:lvl8pPr marL="3429000" indent="-228600" eaLnBrk="0" fontAlgn="base" hangingPunct="0">
              <a:spcBef>
                <a:spcPct val="0"/>
              </a:spcBef>
              <a:spcAft>
                <a:spcPct val="0"/>
              </a:spcAft>
              <a:defRPr sz="8500">
                <a:solidFill>
                  <a:schemeClr val="tx1"/>
                </a:solidFill>
                <a:latin typeface="Arial" panose="020B0604020202020204" pitchFamily="34" charset="0"/>
              </a:defRPr>
            </a:lvl8pPr>
            <a:lvl9pPr marL="3886200" indent="-228600" eaLnBrk="0" fontAlgn="base" hangingPunct="0">
              <a:spcBef>
                <a:spcPct val="0"/>
              </a:spcBef>
              <a:spcAft>
                <a:spcPct val="0"/>
              </a:spcAft>
              <a:defRPr sz="8500">
                <a:solidFill>
                  <a:schemeClr val="tx1"/>
                </a:solidFill>
                <a:latin typeface="Arial" panose="020B0604020202020204" pitchFamily="34" charset="0"/>
              </a:defRPr>
            </a:lvl9pPr>
          </a:lstStyle>
          <a:p>
            <a:pPr defTabSz="914400" eaLnBrk="1" hangingPunct="1"/>
            <a:r>
              <a:rPr lang="es-PE" altLang="en-US" sz="5400" b="1">
                <a:solidFill>
                  <a:srgbClr val="00B050"/>
                </a:solidFill>
                <a:latin typeface="Calibri" panose="020F0502020204030204" pitchFamily="34" charset="0"/>
              </a:rPr>
              <a:t>Objetivos</a:t>
            </a:r>
          </a:p>
          <a:p>
            <a:pPr algn="just" defTabSz="914400" eaLnBrk="1" hangingPunct="1"/>
            <a:r>
              <a:rPr lang="es-PE" altLang="es-PE" sz="3600"/>
              <a:t>El objetivo  de la presente investigación es contribuir a la generación de información sobre la diversidad molecular en las especies </a:t>
            </a:r>
            <a:r>
              <a:rPr lang="es-PE" altLang="es-PE" sz="3600" i="1"/>
              <a:t>C. arabica </a:t>
            </a:r>
            <a:r>
              <a:rPr lang="es-PE" altLang="es-PE" sz="3600"/>
              <a:t>y</a:t>
            </a:r>
            <a:r>
              <a:rPr lang="es-PE" altLang="es-PE" sz="3600" i="1"/>
              <a:t> C. canephora.</a:t>
            </a:r>
            <a:r>
              <a:rPr lang="es-PE" altLang="es-PE" sz="3600"/>
              <a:t>  </a:t>
            </a:r>
          </a:p>
        </p:txBody>
      </p:sp>
      <p:sp>
        <p:nvSpPr>
          <p:cNvPr id="13" name="Rectangle 6">
            <a:extLst>
              <a:ext uri="{FF2B5EF4-FFF2-40B4-BE49-F238E27FC236}">
                <a16:creationId xmlns:a16="http://schemas.microsoft.com/office/drawing/2014/main" id="{D28899B7-6A36-FFD5-3E3D-83D6E6FEB2BC}"/>
              </a:ext>
            </a:extLst>
          </p:cNvPr>
          <p:cNvSpPr>
            <a:spLocks noChangeArrowheads="1"/>
          </p:cNvSpPr>
          <p:nvPr/>
        </p:nvSpPr>
        <p:spPr bwMode="auto">
          <a:xfrm>
            <a:off x="792163" y="16929100"/>
            <a:ext cx="14689137" cy="1985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52352" bIns="38088" anchor="ctr">
            <a:spAutoFit/>
          </a:bodyP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eaLnBrk="0" fontAlgn="base" hangingPunct="0">
              <a:spcBef>
                <a:spcPct val="0"/>
              </a:spcBef>
              <a:spcAft>
                <a:spcPct val="0"/>
              </a:spcAft>
              <a:defRPr sz="8500">
                <a:solidFill>
                  <a:schemeClr val="tx1"/>
                </a:solidFill>
                <a:latin typeface="Arial" panose="020B0604020202020204" pitchFamily="34" charset="0"/>
              </a:defRPr>
            </a:lvl6pPr>
            <a:lvl7pPr marL="2971800" indent="-228600" eaLnBrk="0" fontAlgn="base" hangingPunct="0">
              <a:spcBef>
                <a:spcPct val="0"/>
              </a:spcBef>
              <a:spcAft>
                <a:spcPct val="0"/>
              </a:spcAft>
              <a:defRPr sz="8500">
                <a:solidFill>
                  <a:schemeClr val="tx1"/>
                </a:solidFill>
                <a:latin typeface="Arial" panose="020B0604020202020204" pitchFamily="34" charset="0"/>
              </a:defRPr>
            </a:lvl7pPr>
            <a:lvl8pPr marL="3429000" indent="-228600" eaLnBrk="0" fontAlgn="base" hangingPunct="0">
              <a:spcBef>
                <a:spcPct val="0"/>
              </a:spcBef>
              <a:spcAft>
                <a:spcPct val="0"/>
              </a:spcAft>
              <a:defRPr sz="8500">
                <a:solidFill>
                  <a:schemeClr val="tx1"/>
                </a:solidFill>
                <a:latin typeface="Arial" panose="020B0604020202020204" pitchFamily="34" charset="0"/>
              </a:defRPr>
            </a:lvl8pPr>
            <a:lvl9pPr marL="3886200" indent="-228600" eaLnBrk="0" fontAlgn="base" hangingPunct="0">
              <a:spcBef>
                <a:spcPct val="0"/>
              </a:spcBef>
              <a:spcAft>
                <a:spcPct val="0"/>
              </a:spcAft>
              <a:defRPr sz="8500">
                <a:solidFill>
                  <a:schemeClr val="tx1"/>
                </a:solidFill>
                <a:latin typeface="Arial" panose="020B0604020202020204" pitchFamily="34" charset="0"/>
              </a:defRPr>
            </a:lvl9pPr>
          </a:lstStyle>
          <a:p>
            <a:pPr algn="just" defTabSz="914400" eaLnBrk="1" hangingPunct="1">
              <a:defRPr/>
            </a:pPr>
            <a:r>
              <a:rPr lang="es-PE" altLang="en-US" sz="5400" b="1" dirty="0">
                <a:solidFill>
                  <a:srgbClr val="00B050"/>
                </a:solidFill>
                <a:latin typeface="Calibri" panose="020F0502020204030204" pitchFamily="34" charset="0"/>
                <a:ea typeface="Times New Roman" panose="02020603050405020304" pitchFamily="18" charset="0"/>
                <a:cs typeface="Calibri" panose="020F0502020204030204" pitchFamily="34" charset="0"/>
              </a:rPr>
              <a:t>Materiales y Métodos </a:t>
            </a:r>
          </a:p>
          <a:p>
            <a:pPr marL="742950" indent="-742950" algn="just">
              <a:buFont typeface="+mj-lt"/>
              <a:buAutoNum type="alphaLcPeriod"/>
              <a:defRPr/>
            </a:pPr>
            <a:r>
              <a:rPr lang="es-PE" sz="3600" dirty="0"/>
              <a:t>Material Vegetal: Se utilizaron 19 plantas de café: 14 pertenecieron a </a:t>
            </a:r>
            <a:r>
              <a:rPr lang="es-PE" sz="3600" i="1" dirty="0"/>
              <a:t>C. </a:t>
            </a:r>
            <a:r>
              <a:rPr lang="es-PE" sz="3600" i="1" dirty="0" err="1"/>
              <a:t>arabica</a:t>
            </a:r>
            <a:r>
              <a:rPr lang="es-PE" sz="3600" i="1" dirty="0"/>
              <a:t> y </a:t>
            </a:r>
            <a:r>
              <a:rPr lang="es-PE" sz="3600" dirty="0"/>
              <a:t>5 a </a:t>
            </a:r>
            <a:r>
              <a:rPr lang="es-PE" sz="3600" i="1" dirty="0"/>
              <a:t>C. </a:t>
            </a:r>
            <a:r>
              <a:rPr lang="es-PE" sz="3600" i="1" dirty="0" err="1"/>
              <a:t>canephora</a:t>
            </a:r>
            <a:r>
              <a:rPr lang="es-PE" sz="3600" i="1" dirty="0"/>
              <a:t> </a:t>
            </a:r>
            <a:r>
              <a:rPr lang="es-PE" sz="3600" dirty="0"/>
              <a:t>(Figura 1a)</a:t>
            </a:r>
            <a:r>
              <a:rPr lang="es-PE" sz="3600" i="1" dirty="0"/>
              <a:t>. </a:t>
            </a:r>
            <a:r>
              <a:rPr lang="es-PE" sz="3600" dirty="0"/>
              <a:t>La muestras fueron colectadas de las zonas cafetaleras de Pasco, Junín y Cusco (Figura 1b).</a:t>
            </a:r>
          </a:p>
          <a:p>
            <a:pPr marL="742950" indent="-742950" algn="just">
              <a:buFont typeface="+mj-lt"/>
              <a:buAutoNum type="alphaLcPeriod"/>
              <a:defRPr/>
            </a:pPr>
            <a:endParaRPr lang="es-PE" sz="3600" dirty="0"/>
          </a:p>
          <a:p>
            <a:pPr marL="742950" indent="-742950" algn="just">
              <a:buFont typeface="+mj-lt"/>
              <a:buAutoNum type="alphaLcPeriod"/>
              <a:defRPr/>
            </a:pPr>
            <a:endParaRPr lang="es-PE" sz="3600" dirty="0"/>
          </a:p>
          <a:p>
            <a:pPr marL="742950" indent="-742950" algn="just">
              <a:buFont typeface="+mj-lt"/>
              <a:buAutoNum type="alphaLcPeriod"/>
              <a:defRPr/>
            </a:pPr>
            <a:endParaRPr lang="es-PE" sz="3600" dirty="0"/>
          </a:p>
          <a:p>
            <a:pPr marL="742950" indent="-742950" algn="just">
              <a:buFont typeface="+mj-lt"/>
              <a:buAutoNum type="alphaLcPeriod"/>
              <a:defRPr/>
            </a:pPr>
            <a:endParaRPr lang="es-PE" sz="3600" dirty="0"/>
          </a:p>
          <a:p>
            <a:pPr marL="742950" indent="-742950" algn="just">
              <a:buFont typeface="+mj-lt"/>
              <a:buAutoNum type="alphaLcPeriod"/>
              <a:defRPr/>
            </a:pPr>
            <a:endParaRPr lang="es-PE" sz="3600" dirty="0"/>
          </a:p>
          <a:p>
            <a:pPr marL="742950" indent="-742950" algn="just">
              <a:buFont typeface="+mj-lt"/>
              <a:buAutoNum type="alphaLcPeriod"/>
              <a:defRPr/>
            </a:pPr>
            <a:endParaRPr lang="es-PE" sz="3600" dirty="0"/>
          </a:p>
          <a:p>
            <a:pPr marL="742950" indent="-742950" algn="just">
              <a:buFont typeface="+mj-lt"/>
              <a:buAutoNum type="alphaLcPeriod"/>
              <a:defRPr/>
            </a:pPr>
            <a:endParaRPr lang="es-PE" sz="3600" dirty="0"/>
          </a:p>
          <a:p>
            <a:pPr marL="742950" indent="-742950" algn="just">
              <a:buFont typeface="+mj-lt"/>
              <a:buAutoNum type="alphaLcPeriod"/>
              <a:defRPr/>
            </a:pPr>
            <a:endParaRPr lang="es-PE" sz="3600" dirty="0"/>
          </a:p>
          <a:p>
            <a:pPr marL="742950" indent="-742950" algn="just">
              <a:buFont typeface="+mj-lt"/>
              <a:buAutoNum type="alphaLcPeriod"/>
              <a:defRPr/>
            </a:pPr>
            <a:endParaRPr lang="es-PE" sz="3600" dirty="0"/>
          </a:p>
          <a:p>
            <a:pPr marL="742950" indent="-742950" algn="just">
              <a:buFont typeface="+mj-lt"/>
              <a:buAutoNum type="alphaLcPeriod"/>
              <a:defRPr/>
            </a:pPr>
            <a:endParaRPr lang="es-PE" sz="3600" dirty="0"/>
          </a:p>
          <a:p>
            <a:pPr marL="742950" indent="-742950" algn="just">
              <a:buFont typeface="+mj-lt"/>
              <a:buAutoNum type="alphaLcPeriod"/>
              <a:defRPr/>
            </a:pPr>
            <a:endParaRPr lang="es-PE" sz="3600" dirty="0"/>
          </a:p>
          <a:p>
            <a:pPr marL="742950" indent="-742950" algn="just">
              <a:buFont typeface="+mj-lt"/>
              <a:buAutoNum type="alphaLcPeriod"/>
              <a:defRPr/>
            </a:pPr>
            <a:endParaRPr lang="es-PE" sz="3600" dirty="0"/>
          </a:p>
          <a:p>
            <a:pPr marL="742950" indent="-742950" algn="just">
              <a:buFont typeface="+mj-lt"/>
              <a:buAutoNum type="alphaLcPeriod"/>
              <a:defRPr/>
            </a:pPr>
            <a:r>
              <a:rPr lang="es-PE" sz="3600" dirty="0"/>
              <a:t>Métodos: El ADN genómico total fue extraído de hojas jóvenes mediante el método de CTAB propuesto por Doyle y Doyle (1990) con algunas modificaciones realizadas por el IBT-UNALM. Para obtener los marcadores AFLP se siguió el procedimiento descrito por Vos </a:t>
            </a:r>
            <a:r>
              <a:rPr lang="es-PE" sz="3600" i="1" dirty="0"/>
              <a:t>et al.</a:t>
            </a:r>
            <a:r>
              <a:rPr lang="es-PE" sz="3600" dirty="0"/>
              <a:t> (1995) con algunas modificaciones. Se seleccionaron 4 combinaciones de cebadores AFLP, de los que anteriormente han sido empleados en los análisis de diversidad de café </a:t>
            </a:r>
            <a:r>
              <a:rPr lang="es-PE" altLang="es-PE" sz="3600" dirty="0"/>
              <a:t>(Blas </a:t>
            </a:r>
            <a:r>
              <a:rPr lang="es-PE" altLang="es-PE" sz="3600" i="1" dirty="0"/>
              <a:t>et al.</a:t>
            </a:r>
            <a:r>
              <a:rPr lang="es-PE" altLang="es-PE" sz="3600" dirty="0"/>
              <a:t> 2011, </a:t>
            </a:r>
            <a:r>
              <a:rPr lang="es-PE" altLang="es-PE" sz="3600" dirty="0" err="1"/>
              <a:t>Dessalegn</a:t>
            </a:r>
            <a:r>
              <a:rPr lang="es-PE" altLang="es-PE" sz="3600" dirty="0"/>
              <a:t> </a:t>
            </a:r>
            <a:r>
              <a:rPr lang="es-PE" altLang="es-PE" sz="3600" i="1" dirty="0"/>
              <a:t>et al.</a:t>
            </a:r>
            <a:r>
              <a:rPr lang="es-PE" altLang="es-PE" sz="3600" dirty="0"/>
              <a:t> 2008). La figura 2 muestra una tamizaje de cebadores AFLP.</a:t>
            </a:r>
          </a:p>
          <a:p>
            <a:pPr marL="742950" indent="-742950" algn="just">
              <a:buFont typeface="+mj-lt"/>
              <a:buAutoNum type="alphaLcPeriod"/>
              <a:defRPr/>
            </a:pPr>
            <a:endParaRPr lang="es-PE" altLang="es-PE" sz="3600" dirty="0"/>
          </a:p>
          <a:p>
            <a:pPr marL="742950" indent="-742950" algn="just">
              <a:buFont typeface="+mj-lt"/>
              <a:buAutoNum type="alphaLcPeriod"/>
              <a:defRPr/>
            </a:pPr>
            <a:r>
              <a:rPr lang="es-PE" altLang="es-PE" sz="3600" dirty="0"/>
              <a:t>Análisis de datos: Los perfiles de AFLP obtenidos fueron analizados mediante la observación directa de los patrones en geles de acrilamida. C</a:t>
            </a:r>
            <a:r>
              <a:rPr lang="es-PE" sz="3600" dirty="0"/>
              <a:t>on los polimorfismos encontrados, se determinó el índice de contenido polimórfico (PIC), se realizó el análisis de agrupamiento mediante el coeficiente de concordancia simple, se realizó el análisis molecular de varianza (AMOVA) y se determinó el índice de fijación alélica (</a:t>
            </a:r>
            <a:r>
              <a:rPr lang="es-PE" sz="3600" dirty="0" err="1"/>
              <a:t>Fst</a:t>
            </a:r>
            <a:r>
              <a:rPr lang="es-PE" sz="3600" dirty="0"/>
              <a:t>). </a:t>
            </a:r>
            <a:endParaRPr lang="es-PE" altLang="en-US" sz="5400" b="1" dirty="0">
              <a:solidFill>
                <a:srgbClr val="00B050"/>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4106" name="Imagen 27">
            <a:extLst>
              <a:ext uri="{FF2B5EF4-FFF2-40B4-BE49-F238E27FC236}">
                <a16:creationId xmlns:a16="http://schemas.microsoft.com/office/drawing/2014/main" id="{0CC4CE9C-9CBA-B75B-EF7C-0BA6F70CEC7D}"/>
              </a:ext>
            </a:extLst>
          </p:cNvPr>
          <p:cNvPicPr>
            <a:picLocks noChangeAspect="1"/>
          </p:cNvPicPr>
          <p:nvPr/>
        </p:nvPicPr>
        <p:blipFill>
          <a:blip r:embed="rId3">
            <a:extLst>
              <a:ext uri="{28A0092B-C50C-407E-A947-70E740481C1C}">
                <a14:useLocalDpi xmlns:a14="http://schemas.microsoft.com/office/drawing/2010/main" val="0"/>
              </a:ext>
            </a:extLst>
          </a:blip>
          <a:srcRect l="2415"/>
          <a:stretch>
            <a:fillRect/>
          </a:stretch>
        </p:blipFill>
        <p:spPr bwMode="auto">
          <a:xfrm>
            <a:off x="3168650" y="20881975"/>
            <a:ext cx="3416300"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ángulo 28">
            <a:extLst>
              <a:ext uri="{FF2B5EF4-FFF2-40B4-BE49-F238E27FC236}">
                <a16:creationId xmlns:a16="http://schemas.microsoft.com/office/drawing/2014/main" id="{2D919DA3-4484-0D85-065F-6CAF1E5B4F88}"/>
              </a:ext>
            </a:extLst>
          </p:cNvPr>
          <p:cNvSpPr>
            <a:spLocks noChangeArrowheads="1"/>
          </p:cNvSpPr>
          <p:nvPr/>
        </p:nvSpPr>
        <p:spPr bwMode="auto">
          <a:xfrm>
            <a:off x="16273463" y="9975850"/>
            <a:ext cx="3324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500">
                <a:solidFill>
                  <a:schemeClr val="tx1"/>
                </a:solidFill>
                <a:latin typeface="Arial" panose="020B0604020202020204" pitchFamily="34" charset="0"/>
              </a:defRPr>
            </a:lvl1pPr>
            <a:lvl2pPr>
              <a:defRPr sz="8500">
                <a:solidFill>
                  <a:schemeClr val="tx1"/>
                </a:solidFill>
                <a:latin typeface="Arial" panose="020B0604020202020204" pitchFamily="34" charset="0"/>
              </a:defRPr>
            </a:lvl2pPr>
            <a:lvl3pPr>
              <a:defRPr sz="8500">
                <a:solidFill>
                  <a:schemeClr val="tx1"/>
                </a:solidFill>
                <a:latin typeface="Arial" panose="020B0604020202020204" pitchFamily="34" charset="0"/>
              </a:defRPr>
            </a:lvl3pPr>
            <a:lvl4pPr>
              <a:defRPr sz="8500">
                <a:solidFill>
                  <a:schemeClr val="tx1"/>
                </a:solidFill>
                <a:latin typeface="Arial" panose="020B0604020202020204" pitchFamily="34" charset="0"/>
              </a:defRPr>
            </a:lvl4pPr>
            <a:lvl5pPr>
              <a:defRPr sz="8500">
                <a:solidFill>
                  <a:schemeClr val="tx1"/>
                </a:solidFill>
                <a:latin typeface="Arial" panose="020B0604020202020204" pitchFamily="34" charset="0"/>
              </a:defRPr>
            </a:lvl5pPr>
            <a:lvl6pPr marL="9097963" indent="-6811963" eaLnBrk="0" fontAlgn="base" hangingPunct="0">
              <a:spcBef>
                <a:spcPct val="0"/>
              </a:spcBef>
              <a:spcAft>
                <a:spcPct val="0"/>
              </a:spcAft>
              <a:defRPr sz="8500">
                <a:solidFill>
                  <a:schemeClr val="tx1"/>
                </a:solidFill>
                <a:latin typeface="Arial" panose="020B0604020202020204" pitchFamily="34" charset="0"/>
              </a:defRPr>
            </a:lvl6pPr>
            <a:lvl7pPr marL="9555163" indent="-6811963" eaLnBrk="0" fontAlgn="base" hangingPunct="0">
              <a:spcBef>
                <a:spcPct val="0"/>
              </a:spcBef>
              <a:spcAft>
                <a:spcPct val="0"/>
              </a:spcAft>
              <a:defRPr sz="8500">
                <a:solidFill>
                  <a:schemeClr val="tx1"/>
                </a:solidFill>
                <a:latin typeface="Arial" panose="020B0604020202020204" pitchFamily="34" charset="0"/>
              </a:defRPr>
            </a:lvl7pPr>
            <a:lvl8pPr marL="10012363" indent="-6811963" eaLnBrk="0" fontAlgn="base" hangingPunct="0">
              <a:spcBef>
                <a:spcPct val="0"/>
              </a:spcBef>
              <a:spcAft>
                <a:spcPct val="0"/>
              </a:spcAft>
              <a:defRPr sz="8500">
                <a:solidFill>
                  <a:schemeClr val="tx1"/>
                </a:solidFill>
                <a:latin typeface="Arial" panose="020B0604020202020204" pitchFamily="34" charset="0"/>
              </a:defRPr>
            </a:lvl8pPr>
            <a:lvl9pPr marL="10469563" indent="-6811963" eaLnBrk="0" fontAlgn="base" hangingPunct="0">
              <a:spcBef>
                <a:spcPct val="0"/>
              </a:spcBef>
              <a:spcAft>
                <a:spcPct val="0"/>
              </a:spcAft>
              <a:defRPr sz="8500">
                <a:solidFill>
                  <a:schemeClr val="tx1"/>
                </a:solidFill>
                <a:latin typeface="Arial" panose="020B0604020202020204" pitchFamily="34" charset="0"/>
              </a:defRPr>
            </a:lvl9pPr>
          </a:lstStyle>
          <a:p>
            <a:pPr algn="just" defTabSz="914400" eaLnBrk="1" hangingPunct="1"/>
            <a:r>
              <a:rPr lang="es-PE" altLang="en-US" sz="5400" b="1">
                <a:solidFill>
                  <a:srgbClr val="00B050"/>
                </a:solidFill>
                <a:latin typeface="Calibri" panose="020F0502020204030204" pitchFamily="34" charset="0"/>
                <a:ea typeface="Calibri" panose="020F0502020204030204" pitchFamily="34" charset="0"/>
                <a:cs typeface="Arial" panose="020B0604020202020204" pitchFamily="34" charset="0"/>
              </a:rPr>
              <a:t>Resultados</a:t>
            </a:r>
          </a:p>
        </p:txBody>
      </p:sp>
      <p:graphicFrame>
        <p:nvGraphicFramePr>
          <p:cNvPr id="30" name="Tabla 29">
            <a:extLst>
              <a:ext uri="{FF2B5EF4-FFF2-40B4-BE49-F238E27FC236}">
                <a16:creationId xmlns:a16="http://schemas.microsoft.com/office/drawing/2014/main" id="{303D65CE-36A0-5790-EFCC-32CFA4739F37}"/>
              </a:ext>
            </a:extLst>
          </p:cNvPr>
          <p:cNvGraphicFramePr>
            <a:graphicFrameLocks noGrp="1"/>
          </p:cNvGraphicFramePr>
          <p:nvPr/>
        </p:nvGraphicFramePr>
        <p:xfrm>
          <a:off x="16864013" y="19616738"/>
          <a:ext cx="14478000" cy="5154613"/>
        </p:xfrm>
        <a:graphic>
          <a:graphicData uri="http://schemas.openxmlformats.org/drawingml/2006/table">
            <a:tbl>
              <a:tblPr>
                <a:tableStyleId>{0505E3EF-67EA-436B-97B2-0124C06EBD24}</a:tableStyleId>
              </a:tblPr>
              <a:tblGrid>
                <a:gridCol w="2798001">
                  <a:extLst>
                    <a:ext uri="{9D8B030D-6E8A-4147-A177-3AD203B41FA5}">
                      <a16:colId xmlns:a16="http://schemas.microsoft.com/office/drawing/2014/main" val="20000"/>
                    </a:ext>
                  </a:extLst>
                </a:gridCol>
                <a:gridCol w="2798001">
                  <a:extLst>
                    <a:ext uri="{9D8B030D-6E8A-4147-A177-3AD203B41FA5}">
                      <a16:colId xmlns:a16="http://schemas.microsoft.com/office/drawing/2014/main" val="20001"/>
                    </a:ext>
                  </a:extLst>
                </a:gridCol>
                <a:gridCol w="2798001">
                  <a:extLst>
                    <a:ext uri="{9D8B030D-6E8A-4147-A177-3AD203B41FA5}">
                      <a16:colId xmlns:a16="http://schemas.microsoft.com/office/drawing/2014/main" val="20002"/>
                    </a:ext>
                  </a:extLst>
                </a:gridCol>
                <a:gridCol w="2798001">
                  <a:extLst>
                    <a:ext uri="{9D8B030D-6E8A-4147-A177-3AD203B41FA5}">
                      <a16:colId xmlns:a16="http://schemas.microsoft.com/office/drawing/2014/main" val="20003"/>
                    </a:ext>
                  </a:extLst>
                </a:gridCol>
                <a:gridCol w="3285996">
                  <a:extLst>
                    <a:ext uri="{9D8B030D-6E8A-4147-A177-3AD203B41FA5}">
                      <a16:colId xmlns:a16="http://schemas.microsoft.com/office/drawing/2014/main" val="20004"/>
                    </a:ext>
                  </a:extLst>
                </a:gridCol>
              </a:tblGrid>
              <a:tr h="1470708">
                <a:tc>
                  <a:txBody>
                    <a:bodyPr/>
                    <a:lstStyle/>
                    <a:p>
                      <a:pPr algn="ctr" fontAlgn="b"/>
                      <a:r>
                        <a:rPr lang="es-PE" sz="3200" u="none" strike="noStrike" dirty="0">
                          <a:effectLst/>
                        </a:rPr>
                        <a:t>Combinación de</a:t>
                      </a:r>
                      <a:r>
                        <a:rPr lang="es-PE" sz="3200" u="none" strike="noStrike" baseline="0" dirty="0">
                          <a:effectLst/>
                        </a:rPr>
                        <a:t> cebadores</a:t>
                      </a:r>
                      <a:endParaRPr lang="es-PE"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PE" sz="3200" u="none" strike="noStrike" dirty="0">
                          <a:effectLst/>
                        </a:rPr>
                        <a:t>Bandas polimórficas</a:t>
                      </a:r>
                      <a:endParaRPr lang="es-PE"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PE" sz="3200" u="none" strike="noStrike" dirty="0">
                          <a:effectLst/>
                        </a:rPr>
                        <a:t>% polimorfismo </a:t>
                      </a:r>
                      <a:r>
                        <a:rPr lang="es-PE" sz="3200" i="1" u="none" strike="noStrike" dirty="0">
                          <a:effectLst/>
                        </a:rPr>
                        <a:t>C. </a:t>
                      </a:r>
                      <a:r>
                        <a:rPr lang="es-PE" sz="3200" i="1" u="none" strike="noStrike" dirty="0" err="1">
                          <a:effectLst/>
                        </a:rPr>
                        <a:t>arabica</a:t>
                      </a:r>
                      <a:endParaRPr lang="es-PE" sz="3200" b="0" i="1"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PE" sz="3200" u="none" strike="noStrike" dirty="0">
                          <a:effectLst/>
                        </a:rPr>
                        <a:t>% polimorfismo </a:t>
                      </a:r>
                      <a:r>
                        <a:rPr lang="es-PE" sz="3200" i="1" u="none" strike="noStrike" dirty="0">
                          <a:effectLst/>
                        </a:rPr>
                        <a:t>C. </a:t>
                      </a:r>
                      <a:r>
                        <a:rPr lang="es-PE" sz="3200" i="1" u="none" strike="noStrike" dirty="0" err="1">
                          <a:effectLst/>
                        </a:rPr>
                        <a:t>canephora</a:t>
                      </a:r>
                      <a:endParaRPr lang="es-PE" sz="3200" b="0" i="1"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it-IT" sz="3200" u="none" strike="noStrike" dirty="0">
                          <a:effectLst/>
                        </a:rPr>
                        <a:t>% polimorfismo </a:t>
                      </a:r>
                      <a:r>
                        <a:rPr lang="it-IT" sz="3200" i="1" u="none" strike="noStrike" dirty="0">
                          <a:effectLst/>
                        </a:rPr>
                        <a:t>C. arabica + C. canephora</a:t>
                      </a:r>
                      <a:endParaRPr lang="it-IT" sz="3200" b="0" i="1"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0"/>
                  </a:ext>
                </a:extLst>
              </a:tr>
              <a:tr h="736781">
                <a:tc>
                  <a:txBody>
                    <a:bodyPr/>
                    <a:lstStyle/>
                    <a:p>
                      <a:pPr marL="0" marR="0" lvl="0" indent="0" algn="ctr" defTabSz="4320540" rtl="0" eaLnBrk="1" fontAlgn="b" latinLnBrk="0" hangingPunct="1">
                        <a:lnSpc>
                          <a:spcPct val="100000"/>
                        </a:lnSpc>
                        <a:spcBef>
                          <a:spcPts val="0"/>
                        </a:spcBef>
                        <a:spcAft>
                          <a:spcPts val="0"/>
                        </a:spcAft>
                        <a:buClrTx/>
                        <a:buSzTx/>
                        <a:buFontTx/>
                        <a:buNone/>
                        <a:tabLst/>
                        <a:defRPr/>
                      </a:pPr>
                      <a:r>
                        <a:rPr lang="es-PE" sz="3200" u="none" strike="noStrike" dirty="0">
                          <a:effectLst/>
                        </a:rPr>
                        <a:t>E-AAC/M-CAA</a:t>
                      </a:r>
                      <a:endParaRPr lang="es-PE"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PE" sz="3200" u="none" strike="noStrike" dirty="0">
                          <a:solidFill>
                            <a:schemeClr val="tx1"/>
                          </a:solidFill>
                          <a:effectLst/>
                        </a:rPr>
                        <a:t>54</a:t>
                      </a:r>
                      <a:endParaRPr lang="es-PE" sz="3200" b="0" i="0" u="none" strike="noStrike" dirty="0">
                        <a:solidFill>
                          <a:schemeClr val="tx1"/>
                        </a:solidFill>
                        <a:effectLst/>
                        <a:latin typeface="Calibri" panose="020F0502020204030204" pitchFamily="34" charset="0"/>
                      </a:endParaRPr>
                    </a:p>
                  </a:txBody>
                  <a:tcPr marL="7620" marR="7620" marT="7620" marB="0" anchor="b"/>
                </a:tc>
                <a:tc>
                  <a:txBody>
                    <a:bodyPr/>
                    <a:lstStyle/>
                    <a:p>
                      <a:pPr algn="ctr" fontAlgn="b"/>
                      <a:r>
                        <a:rPr lang="es-PE" sz="3200" u="none" strike="noStrike" dirty="0">
                          <a:effectLst/>
                        </a:rPr>
                        <a:t>0.429</a:t>
                      </a:r>
                      <a:endParaRPr lang="es-PE"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PE" sz="3200" u="none" strike="noStrike" dirty="0">
                          <a:effectLst/>
                        </a:rPr>
                        <a:t>0.462</a:t>
                      </a:r>
                      <a:endParaRPr lang="es-PE"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PE" sz="3200" u="none" strike="noStrike" dirty="0">
                          <a:effectLst/>
                        </a:rPr>
                        <a:t>0.675</a:t>
                      </a:r>
                      <a:endParaRPr lang="es-PE" sz="3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736781">
                <a:tc>
                  <a:txBody>
                    <a:bodyPr/>
                    <a:lstStyle/>
                    <a:p>
                      <a:pPr marL="0" marR="0" lvl="0" indent="0" algn="ctr" defTabSz="4320540" rtl="0" eaLnBrk="1" fontAlgn="b" latinLnBrk="0" hangingPunct="1">
                        <a:lnSpc>
                          <a:spcPct val="100000"/>
                        </a:lnSpc>
                        <a:spcBef>
                          <a:spcPts val="0"/>
                        </a:spcBef>
                        <a:spcAft>
                          <a:spcPts val="0"/>
                        </a:spcAft>
                        <a:buClrTx/>
                        <a:buSzTx/>
                        <a:buFontTx/>
                        <a:buNone/>
                        <a:tabLst/>
                        <a:defRPr/>
                      </a:pPr>
                      <a:r>
                        <a:rPr lang="es-PE" sz="3200" u="none" strike="noStrike" dirty="0">
                          <a:effectLst/>
                        </a:rPr>
                        <a:t>E-AAC/M-CTG</a:t>
                      </a:r>
                      <a:endParaRPr lang="es-PE"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PE" sz="3200" u="none" strike="noStrike">
                          <a:solidFill>
                            <a:schemeClr val="tx1"/>
                          </a:solidFill>
                          <a:effectLst/>
                        </a:rPr>
                        <a:t>43</a:t>
                      </a:r>
                      <a:endParaRPr lang="es-PE" sz="3200" b="0" i="0" u="none" strike="noStrike">
                        <a:solidFill>
                          <a:schemeClr val="tx1"/>
                        </a:solidFill>
                        <a:effectLst/>
                        <a:latin typeface="Calibri" panose="020F0502020204030204" pitchFamily="34" charset="0"/>
                      </a:endParaRPr>
                    </a:p>
                  </a:txBody>
                  <a:tcPr marL="7620" marR="7620" marT="7620" marB="0" anchor="b"/>
                </a:tc>
                <a:tc>
                  <a:txBody>
                    <a:bodyPr/>
                    <a:lstStyle/>
                    <a:p>
                      <a:pPr algn="ctr" fontAlgn="b"/>
                      <a:r>
                        <a:rPr lang="es-PE" sz="3200" u="none" strike="noStrike" dirty="0">
                          <a:effectLst/>
                        </a:rPr>
                        <a:t>0.409</a:t>
                      </a:r>
                      <a:endParaRPr lang="es-PE"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PE" sz="3200" u="none" strike="noStrike" dirty="0">
                          <a:effectLst/>
                        </a:rPr>
                        <a:t>0.417</a:t>
                      </a:r>
                      <a:endParaRPr lang="es-PE"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PE" sz="3200" u="none" strike="noStrike" dirty="0">
                          <a:effectLst/>
                        </a:rPr>
                        <a:t>0.683</a:t>
                      </a:r>
                      <a:endParaRPr lang="es-PE" sz="3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736781">
                <a:tc>
                  <a:txBody>
                    <a:bodyPr/>
                    <a:lstStyle/>
                    <a:p>
                      <a:pPr marL="0" marR="0" lvl="0" indent="0" algn="ctr" defTabSz="4320540" rtl="0" eaLnBrk="1" fontAlgn="b" latinLnBrk="0" hangingPunct="1">
                        <a:lnSpc>
                          <a:spcPct val="100000"/>
                        </a:lnSpc>
                        <a:spcBef>
                          <a:spcPts val="0"/>
                        </a:spcBef>
                        <a:spcAft>
                          <a:spcPts val="0"/>
                        </a:spcAft>
                        <a:buClrTx/>
                        <a:buSzTx/>
                        <a:buFontTx/>
                        <a:buNone/>
                        <a:tabLst/>
                        <a:defRPr/>
                      </a:pPr>
                      <a:r>
                        <a:rPr lang="es-PE" sz="3200" u="none" strike="noStrike" dirty="0">
                          <a:effectLst/>
                        </a:rPr>
                        <a:t>E-ACA/M-CTG</a:t>
                      </a:r>
                      <a:endParaRPr lang="es-PE"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PE" sz="3200" u="none" strike="noStrike">
                          <a:solidFill>
                            <a:schemeClr val="tx1"/>
                          </a:solidFill>
                          <a:effectLst/>
                        </a:rPr>
                        <a:t>66</a:t>
                      </a:r>
                      <a:endParaRPr lang="es-PE" sz="3200" b="0" i="0" u="none" strike="noStrike">
                        <a:solidFill>
                          <a:schemeClr val="tx1"/>
                        </a:solidFill>
                        <a:effectLst/>
                        <a:latin typeface="Calibri" panose="020F0502020204030204" pitchFamily="34" charset="0"/>
                      </a:endParaRPr>
                    </a:p>
                  </a:txBody>
                  <a:tcPr marL="7620" marR="7620" marT="7620" marB="0" anchor="b"/>
                </a:tc>
                <a:tc>
                  <a:txBody>
                    <a:bodyPr/>
                    <a:lstStyle/>
                    <a:p>
                      <a:pPr algn="ctr" fontAlgn="b"/>
                      <a:r>
                        <a:rPr lang="es-PE" sz="3200" u="none" strike="noStrike" dirty="0">
                          <a:effectLst/>
                        </a:rPr>
                        <a:t>0.507</a:t>
                      </a:r>
                      <a:endParaRPr lang="es-PE"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PE" sz="3200" u="none" strike="noStrike" dirty="0">
                          <a:effectLst/>
                        </a:rPr>
                        <a:t>0.493</a:t>
                      </a:r>
                      <a:endParaRPr lang="es-PE"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PE" sz="3200" u="none" strike="noStrike" dirty="0">
                          <a:effectLst/>
                        </a:rPr>
                        <a:t>0.710</a:t>
                      </a:r>
                      <a:endParaRPr lang="es-PE" sz="3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736781">
                <a:tc>
                  <a:txBody>
                    <a:bodyPr/>
                    <a:lstStyle/>
                    <a:p>
                      <a:pPr marL="0" marR="0" lvl="0" indent="0" algn="ctr" defTabSz="4320540" rtl="0" eaLnBrk="1" fontAlgn="b" latinLnBrk="0" hangingPunct="1">
                        <a:lnSpc>
                          <a:spcPct val="100000"/>
                        </a:lnSpc>
                        <a:spcBef>
                          <a:spcPts val="0"/>
                        </a:spcBef>
                        <a:spcAft>
                          <a:spcPts val="0"/>
                        </a:spcAft>
                        <a:buClrTx/>
                        <a:buSzTx/>
                        <a:buFontTx/>
                        <a:buNone/>
                        <a:tabLst/>
                        <a:defRPr/>
                      </a:pPr>
                      <a:r>
                        <a:rPr lang="es-PE" sz="3200" u="none" strike="noStrike" dirty="0">
                          <a:effectLst/>
                        </a:rPr>
                        <a:t>E-ACT/M-AGG</a:t>
                      </a:r>
                      <a:endParaRPr lang="es-PE"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PE" sz="3200" u="none" strike="noStrike">
                          <a:solidFill>
                            <a:schemeClr val="tx1"/>
                          </a:solidFill>
                          <a:effectLst/>
                        </a:rPr>
                        <a:t>94</a:t>
                      </a:r>
                      <a:endParaRPr lang="es-PE" sz="3200" b="0" i="0" u="none" strike="noStrike">
                        <a:solidFill>
                          <a:schemeClr val="tx1"/>
                        </a:solidFill>
                        <a:effectLst/>
                        <a:latin typeface="Calibri" panose="020F0502020204030204" pitchFamily="34" charset="0"/>
                      </a:endParaRPr>
                    </a:p>
                  </a:txBody>
                  <a:tcPr marL="7620" marR="7620" marT="7620" marB="0" anchor="b"/>
                </a:tc>
                <a:tc>
                  <a:txBody>
                    <a:bodyPr/>
                    <a:lstStyle/>
                    <a:p>
                      <a:pPr algn="ctr" fontAlgn="b"/>
                      <a:r>
                        <a:rPr lang="es-PE" sz="3200" u="none" strike="noStrike" dirty="0">
                          <a:effectLst/>
                        </a:rPr>
                        <a:t>0.648</a:t>
                      </a:r>
                      <a:endParaRPr lang="es-PE"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PE" sz="3200" u="none" strike="noStrike" dirty="0">
                          <a:effectLst/>
                        </a:rPr>
                        <a:t>0.693</a:t>
                      </a:r>
                      <a:endParaRPr lang="es-PE"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PE" sz="3200" u="none" strike="noStrike" dirty="0">
                          <a:effectLst/>
                        </a:rPr>
                        <a:t>0.904</a:t>
                      </a:r>
                      <a:endParaRPr lang="es-PE" sz="3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736781">
                <a:tc>
                  <a:txBody>
                    <a:bodyPr/>
                    <a:lstStyle/>
                    <a:p>
                      <a:pPr algn="ctr" fontAlgn="b"/>
                      <a:r>
                        <a:rPr lang="es-PE" sz="3200" u="none" strike="noStrike" dirty="0">
                          <a:effectLst/>
                        </a:rPr>
                        <a:t>TOTAL</a:t>
                      </a:r>
                      <a:endParaRPr lang="es-PE"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PE" sz="3200" b="1" i="0" u="none" strike="noStrike" dirty="0">
                          <a:solidFill>
                            <a:schemeClr val="tx1"/>
                          </a:solidFill>
                          <a:effectLst/>
                        </a:rPr>
                        <a:t>257</a:t>
                      </a:r>
                      <a:endParaRPr lang="es-PE" sz="32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fontAlgn="b"/>
                      <a:r>
                        <a:rPr lang="es-PE" sz="3200" b="1" i="0" u="none" strike="noStrike" dirty="0">
                          <a:effectLst/>
                        </a:rPr>
                        <a:t>0.498</a:t>
                      </a:r>
                      <a:endParaRPr lang="es-PE" sz="3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PE" sz="3200" b="1" i="0" u="none" strike="noStrike" dirty="0">
                          <a:effectLst/>
                        </a:rPr>
                        <a:t>0.516</a:t>
                      </a:r>
                      <a:endParaRPr lang="es-PE" sz="3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PE" sz="3200" b="1" u="none" strike="noStrike" dirty="0">
                          <a:effectLst/>
                        </a:rPr>
                        <a:t>0.743</a:t>
                      </a:r>
                      <a:endParaRPr lang="es-PE" sz="32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bl>
          </a:graphicData>
        </a:graphic>
      </p:graphicFrame>
      <p:graphicFrame>
        <p:nvGraphicFramePr>
          <p:cNvPr id="31" name="Tabla 30">
            <a:extLst>
              <a:ext uri="{FF2B5EF4-FFF2-40B4-BE49-F238E27FC236}">
                <a16:creationId xmlns:a16="http://schemas.microsoft.com/office/drawing/2014/main" id="{18D77872-2AF9-06E8-6848-5A886506E4FE}"/>
              </a:ext>
            </a:extLst>
          </p:cNvPr>
          <p:cNvGraphicFramePr>
            <a:graphicFrameLocks noGrp="1"/>
          </p:cNvGraphicFramePr>
          <p:nvPr/>
        </p:nvGraphicFramePr>
        <p:xfrm>
          <a:off x="20862925" y="14082713"/>
          <a:ext cx="11128375" cy="3740150"/>
        </p:xfrm>
        <a:graphic>
          <a:graphicData uri="http://schemas.openxmlformats.org/drawingml/2006/table">
            <a:tbl>
              <a:tblPr>
                <a:tableStyleId>{0505E3EF-67EA-436B-97B2-0124C06EBD24}</a:tableStyleId>
              </a:tblPr>
              <a:tblGrid>
                <a:gridCol w="3460969">
                  <a:extLst>
                    <a:ext uri="{9D8B030D-6E8A-4147-A177-3AD203B41FA5}">
                      <a16:colId xmlns:a16="http://schemas.microsoft.com/office/drawing/2014/main" val="20000"/>
                    </a:ext>
                  </a:extLst>
                </a:gridCol>
                <a:gridCol w="2555802">
                  <a:extLst>
                    <a:ext uri="{9D8B030D-6E8A-4147-A177-3AD203B41FA5}">
                      <a16:colId xmlns:a16="http://schemas.microsoft.com/office/drawing/2014/main" val="20001"/>
                    </a:ext>
                  </a:extLst>
                </a:gridCol>
                <a:gridCol w="2555802">
                  <a:extLst>
                    <a:ext uri="{9D8B030D-6E8A-4147-A177-3AD203B41FA5}">
                      <a16:colId xmlns:a16="http://schemas.microsoft.com/office/drawing/2014/main" val="20002"/>
                    </a:ext>
                  </a:extLst>
                </a:gridCol>
                <a:gridCol w="2555802">
                  <a:extLst>
                    <a:ext uri="{9D8B030D-6E8A-4147-A177-3AD203B41FA5}">
                      <a16:colId xmlns:a16="http://schemas.microsoft.com/office/drawing/2014/main" val="20003"/>
                    </a:ext>
                  </a:extLst>
                </a:gridCol>
              </a:tblGrid>
              <a:tr h="1135061">
                <a:tc>
                  <a:txBody>
                    <a:bodyPr/>
                    <a:lstStyle/>
                    <a:p>
                      <a:pPr algn="ctr" fontAlgn="b"/>
                      <a:r>
                        <a:rPr lang="es-PE" sz="3200" u="none" strike="noStrike" dirty="0">
                          <a:effectLst/>
                        </a:rPr>
                        <a:t>Combinación de</a:t>
                      </a:r>
                      <a:r>
                        <a:rPr lang="es-PE" sz="3200" u="none" strike="noStrike" baseline="0" dirty="0">
                          <a:effectLst/>
                        </a:rPr>
                        <a:t> cebadores</a:t>
                      </a:r>
                      <a:endParaRPr lang="es-PE" sz="3200" b="0" i="0" u="none" strike="noStrike" dirty="0">
                        <a:solidFill>
                          <a:srgbClr val="000000"/>
                        </a:solidFill>
                        <a:effectLst/>
                        <a:latin typeface="Calibri" panose="020F0502020204030204" pitchFamily="34" charset="0"/>
                      </a:endParaRPr>
                    </a:p>
                  </a:txBody>
                  <a:tcPr marL="7621" marR="7621" marT="7622" marB="0" anchor="ctr"/>
                </a:tc>
                <a:tc>
                  <a:txBody>
                    <a:bodyPr/>
                    <a:lstStyle/>
                    <a:p>
                      <a:pPr algn="ctr" fontAlgn="ctr"/>
                      <a:r>
                        <a:rPr lang="es-PE" sz="3200" u="none" strike="noStrike" dirty="0">
                          <a:effectLst/>
                        </a:rPr>
                        <a:t>PIC </a:t>
                      </a:r>
                      <a:r>
                        <a:rPr lang="es-PE" sz="3200" i="1" u="none" strike="noStrike" dirty="0">
                          <a:effectLst/>
                        </a:rPr>
                        <a:t>C. </a:t>
                      </a:r>
                      <a:r>
                        <a:rPr lang="es-PE" sz="3200" i="1" u="none" strike="noStrike" dirty="0" err="1">
                          <a:effectLst/>
                        </a:rPr>
                        <a:t>arabica</a:t>
                      </a:r>
                      <a:endParaRPr lang="es-PE" sz="3200" b="0" i="1" u="none" strike="noStrike" dirty="0">
                        <a:solidFill>
                          <a:srgbClr val="000000"/>
                        </a:solidFill>
                        <a:effectLst/>
                        <a:latin typeface="Calibri" panose="020F0502020204030204" pitchFamily="34" charset="0"/>
                      </a:endParaRPr>
                    </a:p>
                  </a:txBody>
                  <a:tcPr marL="7621" marR="7621" marT="7622" marB="0" anchor="ctr"/>
                </a:tc>
                <a:tc>
                  <a:txBody>
                    <a:bodyPr/>
                    <a:lstStyle/>
                    <a:p>
                      <a:pPr algn="ctr" fontAlgn="ctr"/>
                      <a:r>
                        <a:rPr lang="es-PE" sz="3200" u="none" strike="noStrike" dirty="0">
                          <a:effectLst/>
                        </a:rPr>
                        <a:t>PIC </a:t>
                      </a:r>
                      <a:r>
                        <a:rPr lang="es-PE" sz="3200" i="1" u="none" strike="noStrike" dirty="0">
                          <a:effectLst/>
                        </a:rPr>
                        <a:t>C. </a:t>
                      </a:r>
                      <a:r>
                        <a:rPr lang="es-PE" sz="3200" i="1" u="none" strike="noStrike" dirty="0" err="1">
                          <a:effectLst/>
                        </a:rPr>
                        <a:t>canefora</a:t>
                      </a:r>
                      <a:endParaRPr lang="es-PE" sz="3200" b="0" i="1" u="none" strike="noStrike" dirty="0">
                        <a:solidFill>
                          <a:srgbClr val="000000"/>
                        </a:solidFill>
                        <a:effectLst/>
                        <a:latin typeface="Calibri" panose="020F0502020204030204" pitchFamily="34" charset="0"/>
                      </a:endParaRPr>
                    </a:p>
                  </a:txBody>
                  <a:tcPr marL="7621" marR="7621" marT="7622" marB="0" anchor="ctr"/>
                </a:tc>
                <a:tc>
                  <a:txBody>
                    <a:bodyPr/>
                    <a:lstStyle/>
                    <a:p>
                      <a:pPr marL="0" marR="0" lvl="0" indent="0" algn="ctr" defTabSz="4320540" rtl="0" eaLnBrk="1" fontAlgn="ctr" latinLnBrk="0" hangingPunct="1">
                        <a:lnSpc>
                          <a:spcPct val="100000"/>
                        </a:lnSpc>
                        <a:spcBef>
                          <a:spcPts val="0"/>
                        </a:spcBef>
                        <a:spcAft>
                          <a:spcPts val="0"/>
                        </a:spcAft>
                        <a:buClrTx/>
                        <a:buSzTx/>
                        <a:buFontTx/>
                        <a:buNone/>
                        <a:tabLst/>
                        <a:defRPr/>
                      </a:pPr>
                      <a:r>
                        <a:rPr lang="es-PE" sz="3200" u="none" strike="noStrike" dirty="0">
                          <a:effectLst/>
                        </a:rPr>
                        <a:t>PIC </a:t>
                      </a:r>
                      <a:r>
                        <a:rPr lang="it-IT" sz="3200" u="none" strike="noStrike" dirty="0">
                          <a:effectLst/>
                        </a:rPr>
                        <a:t>C. arabica + C. canephora</a:t>
                      </a:r>
                      <a:endParaRPr lang="es-PE" sz="3200" b="0" i="0" u="none" strike="noStrike" dirty="0">
                        <a:solidFill>
                          <a:srgbClr val="000000"/>
                        </a:solidFill>
                        <a:effectLst/>
                        <a:latin typeface="Calibri" panose="020F0502020204030204" pitchFamily="34" charset="0"/>
                      </a:endParaRPr>
                    </a:p>
                  </a:txBody>
                  <a:tcPr marL="7621" marR="7621" marT="7622" marB="0" anchor="ctr"/>
                </a:tc>
                <a:extLst>
                  <a:ext uri="{0D108BD9-81ED-4DB2-BD59-A6C34878D82A}">
                    <a16:rowId xmlns:a16="http://schemas.microsoft.com/office/drawing/2014/main" val="10000"/>
                  </a:ext>
                </a:extLst>
              </a:tr>
              <a:tr h="576186">
                <a:tc>
                  <a:txBody>
                    <a:bodyPr/>
                    <a:lstStyle/>
                    <a:p>
                      <a:pPr algn="ctr" fontAlgn="b"/>
                      <a:r>
                        <a:rPr lang="es-PE" sz="3200" u="none" strike="noStrike" dirty="0">
                          <a:effectLst/>
                        </a:rPr>
                        <a:t>E-AAC/M-CAA</a:t>
                      </a:r>
                      <a:endParaRPr lang="es-PE" sz="3200" b="0" i="0" u="none" strike="noStrike" dirty="0">
                        <a:solidFill>
                          <a:srgbClr val="000000"/>
                        </a:solidFill>
                        <a:effectLst/>
                        <a:latin typeface="Calibri" panose="020F0502020204030204" pitchFamily="34" charset="0"/>
                      </a:endParaRPr>
                    </a:p>
                  </a:txBody>
                  <a:tcPr marL="7621" marR="7621" marT="7622" marB="0" anchor="ctr"/>
                </a:tc>
                <a:tc>
                  <a:txBody>
                    <a:bodyPr/>
                    <a:lstStyle/>
                    <a:p>
                      <a:pPr algn="ctr" fontAlgn="b"/>
                      <a:r>
                        <a:rPr lang="es-PE" sz="3200" u="none" strike="noStrike" dirty="0">
                          <a:effectLst/>
                        </a:rPr>
                        <a:t>0.259</a:t>
                      </a:r>
                      <a:endParaRPr lang="es-PE" sz="3200" b="0" i="0" u="none" strike="noStrike" dirty="0">
                        <a:solidFill>
                          <a:srgbClr val="000000"/>
                        </a:solidFill>
                        <a:effectLst/>
                        <a:latin typeface="Calibri" panose="020F0502020204030204" pitchFamily="34" charset="0"/>
                      </a:endParaRPr>
                    </a:p>
                  </a:txBody>
                  <a:tcPr marL="7621" marR="7621" marT="7622" marB="0" anchor="ctr"/>
                </a:tc>
                <a:tc>
                  <a:txBody>
                    <a:bodyPr/>
                    <a:lstStyle/>
                    <a:p>
                      <a:pPr algn="ctr" fontAlgn="b"/>
                      <a:r>
                        <a:rPr lang="es-PE" sz="3200" u="none" strike="noStrike" dirty="0">
                          <a:effectLst/>
                        </a:rPr>
                        <a:t>0.301</a:t>
                      </a:r>
                      <a:endParaRPr lang="es-PE" sz="3200" b="0" i="0" u="none" strike="noStrike" dirty="0">
                        <a:solidFill>
                          <a:srgbClr val="000000"/>
                        </a:solidFill>
                        <a:effectLst/>
                        <a:latin typeface="Calibri" panose="020F0502020204030204" pitchFamily="34" charset="0"/>
                      </a:endParaRPr>
                    </a:p>
                  </a:txBody>
                  <a:tcPr marL="7621" marR="7621" marT="7622" marB="0" anchor="ctr"/>
                </a:tc>
                <a:tc>
                  <a:txBody>
                    <a:bodyPr/>
                    <a:lstStyle/>
                    <a:p>
                      <a:pPr algn="ctr" fontAlgn="b"/>
                      <a:r>
                        <a:rPr lang="es-PE" sz="3200" u="none" strike="noStrike" dirty="0">
                          <a:effectLst/>
                        </a:rPr>
                        <a:t>0.276</a:t>
                      </a:r>
                      <a:endParaRPr lang="es-PE" sz="3200" b="0" i="0" u="none" strike="noStrike" dirty="0">
                        <a:solidFill>
                          <a:srgbClr val="000000"/>
                        </a:solidFill>
                        <a:effectLst/>
                        <a:latin typeface="Calibri" panose="020F0502020204030204" pitchFamily="34" charset="0"/>
                      </a:endParaRPr>
                    </a:p>
                  </a:txBody>
                  <a:tcPr marL="7621" marR="7621" marT="7622" marB="0" anchor="ctr"/>
                </a:tc>
                <a:extLst>
                  <a:ext uri="{0D108BD9-81ED-4DB2-BD59-A6C34878D82A}">
                    <a16:rowId xmlns:a16="http://schemas.microsoft.com/office/drawing/2014/main" val="10001"/>
                  </a:ext>
                </a:extLst>
              </a:tr>
              <a:tr h="504163">
                <a:tc>
                  <a:txBody>
                    <a:bodyPr/>
                    <a:lstStyle/>
                    <a:p>
                      <a:pPr algn="ctr" fontAlgn="b"/>
                      <a:r>
                        <a:rPr lang="es-PE" sz="3200" u="none" strike="noStrike" dirty="0">
                          <a:effectLst/>
                        </a:rPr>
                        <a:t>E-AAC/M-CTG</a:t>
                      </a:r>
                      <a:endParaRPr lang="es-PE" sz="3200" b="0" i="0" u="none" strike="noStrike" dirty="0">
                        <a:solidFill>
                          <a:srgbClr val="000000"/>
                        </a:solidFill>
                        <a:effectLst/>
                        <a:latin typeface="Calibri" panose="020F0502020204030204" pitchFamily="34" charset="0"/>
                      </a:endParaRPr>
                    </a:p>
                  </a:txBody>
                  <a:tcPr marL="7621" marR="7621" marT="7622" marB="0" anchor="ctr"/>
                </a:tc>
                <a:tc>
                  <a:txBody>
                    <a:bodyPr/>
                    <a:lstStyle/>
                    <a:p>
                      <a:pPr algn="ctr" fontAlgn="b"/>
                      <a:r>
                        <a:rPr lang="es-PE" sz="3200" u="none" strike="noStrike" dirty="0">
                          <a:effectLst/>
                        </a:rPr>
                        <a:t>0.311</a:t>
                      </a:r>
                      <a:endParaRPr lang="es-PE" sz="3200" b="0" i="0" u="none" strike="noStrike" dirty="0">
                        <a:solidFill>
                          <a:srgbClr val="000000"/>
                        </a:solidFill>
                        <a:effectLst/>
                        <a:latin typeface="Calibri" panose="020F0502020204030204" pitchFamily="34" charset="0"/>
                      </a:endParaRPr>
                    </a:p>
                  </a:txBody>
                  <a:tcPr marL="7621" marR="7621" marT="7622" marB="0" anchor="ctr"/>
                </a:tc>
                <a:tc>
                  <a:txBody>
                    <a:bodyPr/>
                    <a:lstStyle/>
                    <a:p>
                      <a:pPr algn="ctr" fontAlgn="b"/>
                      <a:r>
                        <a:rPr lang="es-PE" sz="3200" u="none" strike="noStrike" dirty="0">
                          <a:effectLst/>
                        </a:rPr>
                        <a:t>0.326</a:t>
                      </a:r>
                      <a:endParaRPr lang="es-PE" sz="3200" b="0" i="0" u="none" strike="noStrike" dirty="0">
                        <a:solidFill>
                          <a:srgbClr val="000000"/>
                        </a:solidFill>
                        <a:effectLst/>
                        <a:latin typeface="Calibri" panose="020F0502020204030204" pitchFamily="34" charset="0"/>
                      </a:endParaRPr>
                    </a:p>
                  </a:txBody>
                  <a:tcPr marL="7621" marR="7621" marT="7622" marB="0" anchor="ctr"/>
                </a:tc>
                <a:tc>
                  <a:txBody>
                    <a:bodyPr/>
                    <a:lstStyle/>
                    <a:p>
                      <a:pPr algn="ctr" fontAlgn="b"/>
                      <a:r>
                        <a:rPr lang="es-PE" sz="3200" u="none" strike="noStrike" dirty="0">
                          <a:effectLst/>
                        </a:rPr>
                        <a:t>0.268</a:t>
                      </a:r>
                      <a:endParaRPr lang="es-PE" sz="3200" b="0" i="0" u="none" strike="noStrike" dirty="0">
                        <a:solidFill>
                          <a:srgbClr val="000000"/>
                        </a:solidFill>
                        <a:effectLst/>
                        <a:latin typeface="Calibri" panose="020F0502020204030204" pitchFamily="34" charset="0"/>
                      </a:endParaRPr>
                    </a:p>
                  </a:txBody>
                  <a:tcPr marL="7621" marR="7621" marT="7622" marB="0" anchor="ctr"/>
                </a:tc>
                <a:extLst>
                  <a:ext uri="{0D108BD9-81ED-4DB2-BD59-A6C34878D82A}">
                    <a16:rowId xmlns:a16="http://schemas.microsoft.com/office/drawing/2014/main" val="10002"/>
                  </a:ext>
                </a:extLst>
              </a:tr>
              <a:tr h="495405">
                <a:tc>
                  <a:txBody>
                    <a:bodyPr/>
                    <a:lstStyle/>
                    <a:p>
                      <a:pPr algn="ctr" fontAlgn="b"/>
                      <a:r>
                        <a:rPr lang="es-PE" sz="3200" u="none" strike="noStrike" dirty="0">
                          <a:effectLst/>
                        </a:rPr>
                        <a:t>E-ACA/M-CTG</a:t>
                      </a:r>
                      <a:endParaRPr lang="es-PE" sz="3200" b="0" i="0" u="none" strike="noStrike" dirty="0">
                        <a:solidFill>
                          <a:srgbClr val="000000"/>
                        </a:solidFill>
                        <a:effectLst/>
                        <a:latin typeface="Calibri" panose="020F0502020204030204" pitchFamily="34" charset="0"/>
                      </a:endParaRPr>
                    </a:p>
                  </a:txBody>
                  <a:tcPr marL="7621" marR="7621" marT="7622" marB="0" anchor="ctr"/>
                </a:tc>
                <a:tc>
                  <a:txBody>
                    <a:bodyPr/>
                    <a:lstStyle/>
                    <a:p>
                      <a:pPr algn="ctr" fontAlgn="b"/>
                      <a:r>
                        <a:rPr lang="es-PE" sz="3200" u="none" strike="noStrike" dirty="0">
                          <a:effectLst/>
                        </a:rPr>
                        <a:t>0.307</a:t>
                      </a:r>
                      <a:endParaRPr lang="es-PE" sz="3200" b="0" i="0" u="none" strike="noStrike" dirty="0">
                        <a:solidFill>
                          <a:srgbClr val="000000"/>
                        </a:solidFill>
                        <a:effectLst/>
                        <a:latin typeface="Calibri" panose="020F0502020204030204" pitchFamily="34" charset="0"/>
                      </a:endParaRPr>
                    </a:p>
                  </a:txBody>
                  <a:tcPr marL="7621" marR="7621" marT="7622" marB="0" anchor="ctr"/>
                </a:tc>
                <a:tc>
                  <a:txBody>
                    <a:bodyPr/>
                    <a:lstStyle/>
                    <a:p>
                      <a:pPr algn="ctr" fontAlgn="b"/>
                      <a:r>
                        <a:rPr lang="es-PE" sz="3200" u="none" strike="noStrike" dirty="0">
                          <a:effectLst/>
                        </a:rPr>
                        <a:t>0.300</a:t>
                      </a:r>
                      <a:endParaRPr lang="es-PE" sz="3200" b="0" i="0" u="none" strike="noStrike" dirty="0">
                        <a:solidFill>
                          <a:srgbClr val="000000"/>
                        </a:solidFill>
                        <a:effectLst/>
                        <a:latin typeface="Calibri" panose="020F0502020204030204" pitchFamily="34" charset="0"/>
                      </a:endParaRPr>
                    </a:p>
                  </a:txBody>
                  <a:tcPr marL="7621" marR="7621" marT="7622" marB="0" anchor="ctr"/>
                </a:tc>
                <a:tc>
                  <a:txBody>
                    <a:bodyPr/>
                    <a:lstStyle/>
                    <a:p>
                      <a:pPr algn="ctr" fontAlgn="b"/>
                      <a:r>
                        <a:rPr lang="es-PE" sz="3200" u="none" strike="noStrike" dirty="0">
                          <a:effectLst/>
                        </a:rPr>
                        <a:t>0.275</a:t>
                      </a:r>
                      <a:endParaRPr lang="es-PE" sz="3200" b="0" i="0" u="none" strike="noStrike" dirty="0">
                        <a:solidFill>
                          <a:srgbClr val="000000"/>
                        </a:solidFill>
                        <a:effectLst/>
                        <a:latin typeface="Calibri" panose="020F0502020204030204" pitchFamily="34" charset="0"/>
                      </a:endParaRPr>
                    </a:p>
                  </a:txBody>
                  <a:tcPr marL="7621" marR="7621" marT="7622" marB="0" anchor="ctr"/>
                </a:tc>
                <a:extLst>
                  <a:ext uri="{0D108BD9-81ED-4DB2-BD59-A6C34878D82A}">
                    <a16:rowId xmlns:a16="http://schemas.microsoft.com/office/drawing/2014/main" val="10003"/>
                  </a:ext>
                </a:extLst>
              </a:tr>
              <a:tr h="495405">
                <a:tc>
                  <a:txBody>
                    <a:bodyPr/>
                    <a:lstStyle/>
                    <a:p>
                      <a:pPr algn="ctr" fontAlgn="b"/>
                      <a:r>
                        <a:rPr lang="es-PE" sz="3200" u="none" strike="noStrike" dirty="0">
                          <a:effectLst/>
                        </a:rPr>
                        <a:t>E-ACT/M-AGG</a:t>
                      </a:r>
                      <a:endParaRPr lang="es-PE" sz="3200" b="0" i="0" u="none" strike="noStrike" dirty="0">
                        <a:solidFill>
                          <a:srgbClr val="000000"/>
                        </a:solidFill>
                        <a:effectLst/>
                        <a:latin typeface="Calibri" panose="020F0502020204030204" pitchFamily="34" charset="0"/>
                      </a:endParaRPr>
                    </a:p>
                  </a:txBody>
                  <a:tcPr marL="7621" marR="7621" marT="7622" marB="0" anchor="ctr"/>
                </a:tc>
                <a:tc>
                  <a:txBody>
                    <a:bodyPr/>
                    <a:lstStyle/>
                    <a:p>
                      <a:pPr algn="ctr" fontAlgn="b"/>
                      <a:r>
                        <a:rPr lang="es-PE" sz="3200" u="none" strike="noStrike" dirty="0">
                          <a:effectLst/>
                        </a:rPr>
                        <a:t>0.239</a:t>
                      </a:r>
                      <a:endParaRPr lang="es-PE" sz="3200" b="0" i="0" u="none" strike="noStrike" dirty="0">
                        <a:solidFill>
                          <a:srgbClr val="000000"/>
                        </a:solidFill>
                        <a:effectLst/>
                        <a:latin typeface="Calibri" panose="020F0502020204030204" pitchFamily="34" charset="0"/>
                      </a:endParaRPr>
                    </a:p>
                  </a:txBody>
                  <a:tcPr marL="7621" marR="7621" marT="7622" marB="0" anchor="ctr"/>
                </a:tc>
                <a:tc>
                  <a:txBody>
                    <a:bodyPr/>
                    <a:lstStyle/>
                    <a:p>
                      <a:pPr algn="ctr" fontAlgn="b"/>
                      <a:r>
                        <a:rPr lang="es-PE" sz="3200" u="none" strike="noStrike" dirty="0">
                          <a:effectLst/>
                        </a:rPr>
                        <a:t>0.309</a:t>
                      </a:r>
                      <a:endParaRPr lang="es-PE" sz="3200" b="0" i="0" u="none" strike="noStrike" dirty="0">
                        <a:solidFill>
                          <a:srgbClr val="000000"/>
                        </a:solidFill>
                        <a:effectLst/>
                        <a:latin typeface="Calibri" panose="020F0502020204030204" pitchFamily="34" charset="0"/>
                      </a:endParaRPr>
                    </a:p>
                  </a:txBody>
                  <a:tcPr marL="7621" marR="7621" marT="7622" marB="0" anchor="ctr"/>
                </a:tc>
                <a:tc>
                  <a:txBody>
                    <a:bodyPr/>
                    <a:lstStyle/>
                    <a:p>
                      <a:pPr algn="ctr" fontAlgn="b"/>
                      <a:r>
                        <a:rPr lang="es-PE" sz="3200" u="none" strike="noStrike" dirty="0">
                          <a:effectLst/>
                        </a:rPr>
                        <a:t>0.253</a:t>
                      </a:r>
                      <a:endParaRPr lang="es-PE" sz="3200" b="0" i="0" u="none" strike="noStrike" dirty="0">
                        <a:solidFill>
                          <a:srgbClr val="000000"/>
                        </a:solidFill>
                        <a:effectLst/>
                        <a:latin typeface="Calibri" panose="020F0502020204030204" pitchFamily="34" charset="0"/>
                      </a:endParaRPr>
                    </a:p>
                  </a:txBody>
                  <a:tcPr marL="7621" marR="7621" marT="7622" marB="0" anchor="ctr"/>
                </a:tc>
                <a:extLst>
                  <a:ext uri="{0D108BD9-81ED-4DB2-BD59-A6C34878D82A}">
                    <a16:rowId xmlns:a16="http://schemas.microsoft.com/office/drawing/2014/main" val="10004"/>
                  </a:ext>
                </a:extLst>
              </a:tr>
              <a:tr h="533930">
                <a:tc>
                  <a:txBody>
                    <a:bodyPr/>
                    <a:lstStyle/>
                    <a:p>
                      <a:pPr algn="ctr" fontAlgn="b"/>
                      <a:r>
                        <a:rPr lang="es-PE" sz="3200" u="none" strike="noStrike" dirty="0">
                          <a:effectLst/>
                        </a:rPr>
                        <a:t>TOTAL</a:t>
                      </a:r>
                      <a:endParaRPr lang="es-PE" sz="3200" b="0" i="0" u="none" strike="noStrike" dirty="0">
                        <a:solidFill>
                          <a:srgbClr val="000000"/>
                        </a:solidFill>
                        <a:effectLst/>
                        <a:latin typeface="Calibri" panose="020F0502020204030204" pitchFamily="34" charset="0"/>
                      </a:endParaRPr>
                    </a:p>
                  </a:txBody>
                  <a:tcPr marL="7621" marR="7621" marT="7622" marB="0" anchor="ctr"/>
                </a:tc>
                <a:tc>
                  <a:txBody>
                    <a:bodyPr/>
                    <a:lstStyle/>
                    <a:p>
                      <a:pPr algn="ctr" fontAlgn="b"/>
                      <a:r>
                        <a:rPr lang="es-PE" sz="3200" u="none" strike="noStrike" dirty="0">
                          <a:effectLst/>
                        </a:rPr>
                        <a:t>0.279</a:t>
                      </a:r>
                      <a:endParaRPr lang="es-PE" sz="3200" b="0" i="0" u="none" strike="noStrike" dirty="0">
                        <a:solidFill>
                          <a:srgbClr val="000000"/>
                        </a:solidFill>
                        <a:effectLst/>
                        <a:latin typeface="Calibri" panose="020F0502020204030204" pitchFamily="34" charset="0"/>
                      </a:endParaRPr>
                    </a:p>
                  </a:txBody>
                  <a:tcPr marL="7621" marR="7621" marT="7622" marB="0" anchor="ctr"/>
                </a:tc>
                <a:tc>
                  <a:txBody>
                    <a:bodyPr/>
                    <a:lstStyle/>
                    <a:p>
                      <a:pPr algn="ctr" fontAlgn="b"/>
                      <a:r>
                        <a:rPr lang="es-PE" sz="3200" u="none" strike="noStrike" dirty="0">
                          <a:effectLst/>
                        </a:rPr>
                        <a:t>0.309</a:t>
                      </a:r>
                      <a:endParaRPr lang="es-PE" sz="3200" b="0" i="0" u="none" strike="noStrike" dirty="0">
                        <a:solidFill>
                          <a:srgbClr val="000000"/>
                        </a:solidFill>
                        <a:effectLst/>
                        <a:latin typeface="Calibri" panose="020F0502020204030204" pitchFamily="34" charset="0"/>
                      </a:endParaRPr>
                    </a:p>
                  </a:txBody>
                  <a:tcPr marL="7621" marR="7621" marT="7622" marB="0" anchor="ctr"/>
                </a:tc>
                <a:tc>
                  <a:txBody>
                    <a:bodyPr/>
                    <a:lstStyle/>
                    <a:p>
                      <a:pPr algn="ctr" fontAlgn="b"/>
                      <a:r>
                        <a:rPr lang="es-PE" sz="3200" b="1" u="none" strike="noStrike" dirty="0">
                          <a:effectLst/>
                        </a:rPr>
                        <a:t>0.268</a:t>
                      </a:r>
                      <a:endParaRPr lang="es-PE" sz="3200" b="1" i="0" u="none" strike="noStrike" dirty="0">
                        <a:solidFill>
                          <a:srgbClr val="000000"/>
                        </a:solidFill>
                        <a:effectLst/>
                        <a:latin typeface="Calibri" panose="020F0502020204030204" pitchFamily="34" charset="0"/>
                      </a:endParaRPr>
                    </a:p>
                  </a:txBody>
                  <a:tcPr marL="7621" marR="7621" marT="7622" marB="0" anchor="ctr"/>
                </a:tc>
                <a:extLst>
                  <a:ext uri="{0D108BD9-81ED-4DB2-BD59-A6C34878D82A}">
                    <a16:rowId xmlns:a16="http://schemas.microsoft.com/office/drawing/2014/main" val="10005"/>
                  </a:ext>
                </a:extLst>
              </a:tr>
            </a:tbl>
          </a:graphicData>
        </a:graphic>
      </p:graphicFrame>
      <p:pic>
        <p:nvPicPr>
          <p:cNvPr id="4189" name="Imagen 31">
            <a:extLst>
              <a:ext uri="{FF2B5EF4-FFF2-40B4-BE49-F238E27FC236}">
                <a16:creationId xmlns:a16="http://schemas.microsoft.com/office/drawing/2014/main" id="{237C2910-E951-D815-0793-FDE75B686614}"/>
              </a:ext>
            </a:extLst>
          </p:cNvPr>
          <p:cNvPicPr>
            <a:picLocks noChangeAspect="1"/>
          </p:cNvPicPr>
          <p:nvPr/>
        </p:nvPicPr>
        <p:blipFill>
          <a:blip r:embed="rId4">
            <a:extLst>
              <a:ext uri="{28A0092B-C50C-407E-A947-70E740481C1C}">
                <a14:useLocalDpi xmlns:a14="http://schemas.microsoft.com/office/drawing/2010/main" val="0"/>
              </a:ext>
            </a:extLst>
          </a:blip>
          <a:srcRect l="33856" t="9399" r="33069" b="8701"/>
          <a:stretch>
            <a:fillRect/>
          </a:stretch>
        </p:blipFill>
        <p:spPr bwMode="auto">
          <a:xfrm>
            <a:off x="9566275" y="21097875"/>
            <a:ext cx="3024188"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0" name="CuadroTexto 36">
            <a:extLst>
              <a:ext uri="{FF2B5EF4-FFF2-40B4-BE49-F238E27FC236}">
                <a16:creationId xmlns:a16="http://schemas.microsoft.com/office/drawing/2014/main" id="{D8DF12CB-D9F8-7CA6-A889-ACE0E21F45EB}"/>
              </a:ext>
            </a:extLst>
          </p:cNvPr>
          <p:cNvSpPr txBox="1">
            <a:spLocks noChangeArrowheads="1"/>
          </p:cNvSpPr>
          <p:nvPr/>
        </p:nvSpPr>
        <p:spPr bwMode="auto">
          <a:xfrm>
            <a:off x="16727488" y="32858075"/>
            <a:ext cx="76501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PE" altLang="es-PE" sz="3200"/>
              <a:t>Figura 4: Dendograma construido empleando coeficiente SM y el método UPGMA. </a:t>
            </a:r>
          </a:p>
        </p:txBody>
      </p:sp>
      <p:sp>
        <p:nvSpPr>
          <p:cNvPr id="4191" name="Rectángulo 37">
            <a:extLst>
              <a:ext uri="{FF2B5EF4-FFF2-40B4-BE49-F238E27FC236}">
                <a16:creationId xmlns:a16="http://schemas.microsoft.com/office/drawing/2014/main" id="{29848D57-C0C3-65C4-563E-7B9B271AE44A}"/>
              </a:ext>
            </a:extLst>
          </p:cNvPr>
          <p:cNvSpPr>
            <a:spLocks noChangeArrowheads="1"/>
          </p:cNvSpPr>
          <p:nvPr/>
        </p:nvSpPr>
        <p:spPr bwMode="auto">
          <a:xfrm>
            <a:off x="936625" y="36652200"/>
            <a:ext cx="3940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500">
                <a:solidFill>
                  <a:schemeClr val="tx1"/>
                </a:solidFill>
                <a:latin typeface="Arial" panose="020B0604020202020204" pitchFamily="34" charset="0"/>
              </a:defRPr>
            </a:lvl1pPr>
            <a:lvl2pPr>
              <a:defRPr sz="8500">
                <a:solidFill>
                  <a:schemeClr val="tx1"/>
                </a:solidFill>
                <a:latin typeface="Arial" panose="020B0604020202020204" pitchFamily="34" charset="0"/>
              </a:defRPr>
            </a:lvl2pPr>
            <a:lvl3pPr>
              <a:defRPr sz="8500">
                <a:solidFill>
                  <a:schemeClr val="tx1"/>
                </a:solidFill>
                <a:latin typeface="Arial" panose="020B0604020202020204" pitchFamily="34" charset="0"/>
              </a:defRPr>
            </a:lvl3pPr>
            <a:lvl4pPr>
              <a:defRPr sz="8500">
                <a:solidFill>
                  <a:schemeClr val="tx1"/>
                </a:solidFill>
                <a:latin typeface="Arial" panose="020B0604020202020204" pitchFamily="34" charset="0"/>
              </a:defRPr>
            </a:lvl4pPr>
            <a:lvl5pPr>
              <a:defRPr sz="8500">
                <a:solidFill>
                  <a:schemeClr val="tx1"/>
                </a:solidFill>
                <a:latin typeface="Arial" panose="020B0604020202020204" pitchFamily="34" charset="0"/>
              </a:defRPr>
            </a:lvl5pPr>
            <a:lvl6pPr marL="9097963" indent="-6811963" eaLnBrk="0" fontAlgn="base" hangingPunct="0">
              <a:spcBef>
                <a:spcPct val="0"/>
              </a:spcBef>
              <a:spcAft>
                <a:spcPct val="0"/>
              </a:spcAft>
              <a:defRPr sz="8500">
                <a:solidFill>
                  <a:schemeClr val="tx1"/>
                </a:solidFill>
                <a:latin typeface="Arial" panose="020B0604020202020204" pitchFamily="34" charset="0"/>
              </a:defRPr>
            </a:lvl6pPr>
            <a:lvl7pPr marL="9555163" indent="-6811963" eaLnBrk="0" fontAlgn="base" hangingPunct="0">
              <a:spcBef>
                <a:spcPct val="0"/>
              </a:spcBef>
              <a:spcAft>
                <a:spcPct val="0"/>
              </a:spcAft>
              <a:defRPr sz="8500">
                <a:solidFill>
                  <a:schemeClr val="tx1"/>
                </a:solidFill>
                <a:latin typeface="Arial" panose="020B0604020202020204" pitchFamily="34" charset="0"/>
              </a:defRPr>
            </a:lvl7pPr>
            <a:lvl8pPr marL="10012363" indent="-6811963" eaLnBrk="0" fontAlgn="base" hangingPunct="0">
              <a:spcBef>
                <a:spcPct val="0"/>
              </a:spcBef>
              <a:spcAft>
                <a:spcPct val="0"/>
              </a:spcAft>
              <a:defRPr sz="8500">
                <a:solidFill>
                  <a:schemeClr val="tx1"/>
                </a:solidFill>
                <a:latin typeface="Arial" panose="020B0604020202020204" pitchFamily="34" charset="0"/>
              </a:defRPr>
            </a:lvl8pPr>
            <a:lvl9pPr marL="10469563" indent="-6811963" eaLnBrk="0" fontAlgn="base" hangingPunct="0">
              <a:spcBef>
                <a:spcPct val="0"/>
              </a:spcBef>
              <a:spcAft>
                <a:spcPct val="0"/>
              </a:spcAft>
              <a:defRPr sz="8500">
                <a:solidFill>
                  <a:schemeClr val="tx1"/>
                </a:solidFill>
                <a:latin typeface="Arial" panose="020B0604020202020204" pitchFamily="34" charset="0"/>
              </a:defRPr>
            </a:lvl9pPr>
          </a:lstStyle>
          <a:p>
            <a:pPr algn="just" defTabSz="914400" eaLnBrk="1" hangingPunct="1"/>
            <a:r>
              <a:rPr lang="es-PE" altLang="en-US" sz="5400" b="1">
                <a:solidFill>
                  <a:srgbClr val="00B050"/>
                </a:solidFill>
                <a:latin typeface="Calibri" panose="020F0502020204030204" pitchFamily="34" charset="0"/>
                <a:ea typeface="Calibri" panose="020F0502020204030204" pitchFamily="34" charset="0"/>
                <a:cs typeface="Arial" panose="020B0604020202020204" pitchFamily="34" charset="0"/>
              </a:rPr>
              <a:t>Conclusiones</a:t>
            </a:r>
          </a:p>
        </p:txBody>
      </p:sp>
      <p:sp>
        <p:nvSpPr>
          <p:cNvPr id="4192" name="Rectangle 3">
            <a:extLst>
              <a:ext uri="{FF2B5EF4-FFF2-40B4-BE49-F238E27FC236}">
                <a16:creationId xmlns:a16="http://schemas.microsoft.com/office/drawing/2014/main" id="{FF70C916-FA78-8AAE-4E20-CD3B9DF3D103}"/>
              </a:ext>
            </a:extLst>
          </p:cNvPr>
          <p:cNvSpPr>
            <a:spLocks noChangeArrowheads="1"/>
          </p:cNvSpPr>
          <p:nvPr/>
        </p:nvSpPr>
        <p:spPr bwMode="auto">
          <a:xfrm rot="10800000" flipV="1">
            <a:off x="936625" y="38668325"/>
            <a:ext cx="31129288"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619250" indent="-1619250">
              <a:defRPr sz="8500">
                <a:solidFill>
                  <a:schemeClr val="tx1"/>
                </a:solidFill>
                <a:latin typeface="Arial" panose="020B0604020202020204" pitchFamily="34" charset="0"/>
              </a:defRPr>
            </a:lvl1pPr>
            <a:lvl2pPr>
              <a:defRPr sz="8500">
                <a:solidFill>
                  <a:schemeClr val="tx1"/>
                </a:solidFill>
                <a:latin typeface="Arial" panose="020B0604020202020204" pitchFamily="34" charset="0"/>
              </a:defRPr>
            </a:lvl2pPr>
            <a:lvl3pPr>
              <a:defRPr sz="8500">
                <a:solidFill>
                  <a:schemeClr val="tx1"/>
                </a:solidFill>
                <a:latin typeface="Arial" panose="020B0604020202020204" pitchFamily="34" charset="0"/>
              </a:defRPr>
            </a:lvl3pPr>
            <a:lvl4pPr>
              <a:defRPr sz="8500">
                <a:solidFill>
                  <a:schemeClr val="tx1"/>
                </a:solidFill>
                <a:latin typeface="Arial" panose="020B0604020202020204" pitchFamily="34" charset="0"/>
              </a:defRPr>
            </a:lvl4pPr>
            <a:lvl5pPr>
              <a:defRPr sz="8500">
                <a:solidFill>
                  <a:schemeClr val="tx1"/>
                </a:solidFill>
                <a:latin typeface="Arial" panose="020B0604020202020204" pitchFamily="34" charset="0"/>
              </a:defRPr>
            </a:lvl5pPr>
            <a:lvl6pPr marL="9097963" indent="-6811963" eaLnBrk="0" fontAlgn="base" hangingPunct="0">
              <a:spcBef>
                <a:spcPct val="0"/>
              </a:spcBef>
              <a:spcAft>
                <a:spcPct val="0"/>
              </a:spcAft>
              <a:defRPr sz="8500">
                <a:solidFill>
                  <a:schemeClr val="tx1"/>
                </a:solidFill>
                <a:latin typeface="Arial" panose="020B0604020202020204" pitchFamily="34" charset="0"/>
              </a:defRPr>
            </a:lvl6pPr>
            <a:lvl7pPr marL="9555163" indent="-6811963" eaLnBrk="0" fontAlgn="base" hangingPunct="0">
              <a:spcBef>
                <a:spcPct val="0"/>
              </a:spcBef>
              <a:spcAft>
                <a:spcPct val="0"/>
              </a:spcAft>
              <a:defRPr sz="8500">
                <a:solidFill>
                  <a:schemeClr val="tx1"/>
                </a:solidFill>
                <a:latin typeface="Arial" panose="020B0604020202020204" pitchFamily="34" charset="0"/>
              </a:defRPr>
            </a:lvl7pPr>
            <a:lvl8pPr marL="10012363" indent="-6811963" eaLnBrk="0" fontAlgn="base" hangingPunct="0">
              <a:spcBef>
                <a:spcPct val="0"/>
              </a:spcBef>
              <a:spcAft>
                <a:spcPct val="0"/>
              </a:spcAft>
              <a:defRPr sz="8500">
                <a:solidFill>
                  <a:schemeClr val="tx1"/>
                </a:solidFill>
                <a:latin typeface="Arial" panose="020B0604020202020204" pitchFamily="34" charset="0"/>
              </a:defRPr>
            </a:lvl8pPr>
            <a:lvl9pPr marL="10469563" indent="-6811963" eaLnBrk="0" fontAlgn="base" hangingPunct="0">
              <a:spcBef>
                <a:spcPct val="0"/>
              </a:spcBef>
              <a:spcAft>
                <a:spcPct val="0"/>
              </a:spcAft>
              <a:defRPr sz="8500">
                <a:solidFill>
                  <a:schemeClr val="tx1"/>
                </a:solidFill>
                <a:latin typeface="Arial" panose="020B0604020202020204" pitchFamily="34" charset="0"/>
              </a:defRPr>
            </a:lvl9pPr>
          </a:lstStyle>
          <a:p>
            <a:pPr algn="just" defTabSz="914400" eaLnBrk="1" hangingPunct="1"/>
            <a:r>
              <a:rPr lang="es-PE" altLang="en-US" sz="5400" b="1">
                <a:solidFill>
                  <a:srgbClr val="00B050"/>
                </a:solidFill>
                <a:latin typeface="Calibri" panose="020F0502020204030204" pitchFamily="34" charset="0"/>
                <a:ea typeface="Times New Roman" panose="02020603050405020304" pitchFamily="18" charset="0"/>
                <a:cs typeface="Arial" panose="020B0604020202020204" pitchFamily="34" charset="0"/>
              </a:rPr>
              <a:t>Bibliografía</a:t>
            </a:r>
          </a:p>
          <a:p>
            <a:pPr algn="just" defTabSz="914400" eaLnBrk="1" hangingPunct="1"/>
            <a:r>
              <a:rPr lang="pt-BR" altLang="es-PE" sz="2800">
                <a:ea typeface="Times New Roman" panose="02020603050405020304" pitchFamily="18" charset="0"/>
                <a:cs typeface="Arial" panose="020B0604020202020204" pitchFamily="34" charset="0"/>
              </a:rPr>
              <a:t>Blas, R; Cruz, R; Bello, S; Borjas, R; Talaverano, D; Echevarría, C; Crespo, R; Gutiérrez, L; Flores, J; Álvarez, F; Sánchez, M; Julca, A. 2011. </a:t>
            </a:r>
            <a:r>
              <a:rPr lang="es-ES" altLang="es-PE" sz="2800">
                <a:ea typeface="Times New Roman" panose="02020603050405020304" pitchFamily="18" charset="0"/>
                <a:cs typeface="Arial" panose="020B0604020202020204" pitchFamily="34" charset="0"/>
              </a:rPr>
              <a:t>Estudio de la variabilidad genética del café y establecimiento de un banco de germoplasma en la selva peruana. Caracterización del germoplasma peruano de café. Proyecto FINCYT-PIBAP-2009-Contrato 029. Edición ESERGRAF. Lima 57 p.</a:t>
            </a:r>
            <a:endParaRPr lang="es-PE" altLang="es-PE" sz="2800">
              <a:ea typeface="Times New Roman" panose="02020603050405020304" pitchFamily="18" charset="0"/>
              <a:cs typeface="Arial" panose="020B0604020202020204" pitchFamily="34" charset="0"/>
            </a:endParaRPr>
          </a:p>
          <a:p>
            <a:pPr algn="just" defTabSz="914400" eaLnBrk="1" hangingPunct="1"/>
            <a:r>
              <a:rPr lang="en-US" altLang="es-PE" sz="2800">
                <a:ea typeface="Times New Roman" panose="02020603050405020304" pitchFamily="18" charset="0"/>
                <a:cs typeface="Arial" panose="020B0604020202020204" pitchFamily="34" charset="0"/>
              </a:rPr>
              <a:t>Dessalegn, Y; Labuschagne, M; Osthoff, G; Herselman, L. 2008. Genetic diversity and correlation of bean caffeine content with cup quality and green bean physical characteristics in coffee (</a:t>
            </a:r>
            <a:r>
              <a:rPr lang="en-US" altLang="es-PE" sz="2800" i="1">
                <a:ea typeface="Times New Roman" panose="02020603050405020304" pitchFamily="18" charset="0"/>
                <a:cs typeface="Arial" panose="020B0604020202020204" pitchFamily="34" charset="0"/>
              </a:rPr>
              <a:t>Coffea arabica L</a:t>
            </a:r>
            <a:r>
              <a:rPr lang="en-US" altLang="es-PE" sz="2800">
                <a:ea typeface="Times New Roman" panose="02020603050405020304" pitchFamily="18" charset="0"/>
                <a:cs typeface="Arial" panose="020B0604020202020204" pitchFamily="34" charset="0"/>
              </a:rPr>
              <a:t>.). Journal of the Science of Food and Agriculture 88(10): 1726-1730.</a:t>
            </a:r>
            <a:endParaRPr lang="es-PE" altLang="es-PE" sz="2800">
              <a:ea typeface="Times New Roman" panose="02020603050405020304" pitchFamily="18" charset="0"/>
              <a:cs typeface="Arial" panose="020B0604020202020204" pitchFamily="34" charset="0"/>
            </a:endParaRPr>
          </a:p>
          <a:p>
            <a:pPr algn="just" defTabSz="914400" eaLnBrk="1" hangingPunct="1"/>
            <a:r>
              <a:rPr lang="en-US" altLang="es-PE" sz="2800">
                <a:ea typeface="Times New Roman" panose="02020603050405020304" pitchFamily="18" charset="0"/>
                <a:cs typeface="Arial" panose="020B0604020202020204" pitchFamily="34" charset="0"/>
              </a:rPr>
              <a:t>Doyle, JJ; Doyle, JL. 1990. Isolation of plant DNA from fresh tissue. Focus 12:13-15.</a:t>
            </a:r>
            <a:endParaRPr lang="es-PE" altLang="es-PE" sz="2800">
              <a:ea typeface="Times New Roman" panose="02020603050405020304" pitchFamily="18" charset="0"/>
              <a:cs typeface="Arial" panose="020B0604020202020204" pitchFamily="34" charset="0"/>
            </a:endParaRPr>
          </a:p>
          <a:p>
            <a:pPr algn="just" defTabSz="914400" eaLnBrk="1" hangingPunct="1"/>
            <a:r>
              <a:rPr lang="es-PE" altLang="es-PE" sz="2800">
                <a:ea typeface="Times New Roman" panose="02020603050405020304" pitchFamily="18" charset="0"/>
                <a:cs typeface="Arial" panose="020B0604020202020204" pitchFamily="34" charset="0"/>
              </a:rPr>
              <a:t>Vos, P; Hogers, R; Bleeker, M; Reijans, M; Van De Lee, T; Hornes, M; Frijters, A; Pot,  J; Peleman, J; Kuiper, M; Zabeau, M. 1995. </a:t>
            </a:r>
            <a:r>
              <a:rPr lang="en-US" altLang="es-PE" sz="2800">
                <a:ea typeface="Times New Roman" panose="02020603050405020304" pitchFamily="18" charset="0"/>
                <a:cs typeface="Arial" panose="020B0604020202020204" pitchFamily="34" charset="0"/>
              </a:rPr>
              <a:t>AFLP: A new technique for DNA Fingerprinting. Nucleic Acids Research 23:4407-4414.</a:t>
            </a:r>
          </a:p>
          <a:p>
            <a:pPr algn="just" defTabSz="914400" eaLnBrk="1" hangingPunct="1"/>
            <a:endParaRPr lang="es-PE" altLang="en-US" sz="2800">
              <a:latin typeface="Calibri" panose="020F0502020204030204" pitchFamily="34" charset="0"/>
              <a:ea typeface="Times New Roman" panose="02020603050405020304" pitchFamily="18" charset="0"/>
              <a:cs typeface="Arial" panose="020B0604020202020204" pitchFamily="34" charset="0"/>
            </a:endParaRPr>
          </a:p>
        </p:txBody>
      </p:sp>
      <p:pic>
        <p:nvPicPr>
          <p:cNvPr id="4193" name="Imagen 40">
            <a:extLst>
              <a:ext uri="{FF2B5EF4-FFF2-40B4-BE49-F238E27FC236}">
                <a16:creationId xmlns:a16="http://schemas.microsoft.com/office/drawing/2014/main" id="{4CFB825D-1B0A-7A90-36EC-3F744A46D17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745950" y="29005213"/>
            <a:ext cx="68961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4" name="CuadroTexto 41">
            <a:extLst>
              <a:ext uri="{FF2B5EF4-FFF2-40B4-BE49-F238E27FC236}">
                <a16:creationId xmlns:a16="http://schemas.microsoft.com/office/drawing/2014/main" id="{44A95432-FA08-B7FD-5D1C-62A6326F01D4}"/>
              </a:ext>
            </a:extLst>
          </p:cNvPr>
          <p:cNvSpPr txBox="1">
            <a:spLocks noChangeArrowheads="1"/>
          </p:cNvSpPr>
          <p:nvPr/>
        </p:nvSpPr>
        <p:spPr bwMode="auto">
          <a:xfrm>
            <a:off x="16438563" y="25001538"/>
            <a:ext cx="1549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PE" altLang="es-PE" sz="3600"/>
              <a:t>El análisis de agrupamiento, presentó una clara separación de las dos especies a un coeficiente de similitud de 0.43 y ningún duplicado a un coeficiente de similaridad de 1 (Figura 4).  </a:t>
            </a:r>
          </a:p>
        </p:txBody>
      </p:sp>
      <p:sp>
        <p:nvSpPr>
          <p:cNvPr id="4195" name="Rectángulo 42">
            <a:extLst>
              <a:ext uri="{FF2B5EF4-FFF2-40B4-BE49-F238E27FC236}">
                <a16:creationId xmlns:a16="http://schemas.microsoft.com/office/drawing/2014/main" id="{1984A132-1853-B06B-54AC-55CB52322347}"/>
              </a:ext>
            </a:extLst>
          </p:cNvPr>
          <p:cNvSpPr>
            <a:spLocks noChangeArrowheads="1"/>
          </p:cNvSpPr>
          <p:nvPr/>
        </p:nvSpPr>
        <p:spPr bwMode="auto">
          <a:xfrm>
            <a:off x="16424275" y="34437638"/>
            <a:ext cx="1564163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PE" altLang="es-PE" sz="3600">
                <a:solidFill>
                  <a:srgbClr val="000000"/>
                </a:solidFill>
                <a:cs typeface="Times New Roman" panose="02020603050405020304" pitchFamily="18" charset="0"/>
              </a:rPr>
              <a:t>El AMOVA y el índice de fijación (F</a:t>
            </a:r>
            <a:r>
              <a:rPr lang="es-PE" altLang="es-PE" sz="3600" baseline="-25000">
                <a:solidFill>
                  <a:srgbClr val="000000"/>
                </a:solidFill>
                <a:cs typeface="Times New Roman" panose="02020603050405020304" pitchFamily="18" charset="0"/>
              </a:rPr>
              <a:t>st</a:t>
            </a:r>
            <a:r>
              <a:rPr lang="es-PE" altLang="es-PE" sz="3600">
                <a:solidFill>
                  <a:srgbClr val="000000"/>
                </a:solidFill>
                <a:cs typeface="Times New Roman" panose="02020603050405020304" pitchFamily="18" charset="0"/>
              </a:rPr>
              <a:t> = 0.6673) mostraron la existencia de diferenciación genética entre las dos especies. El 55.60% de la varianza total fue por las diferencias entre especies (p = 0.3284) y el 11.13% por las diferencias dentro de las especies (p = 0.080) y ambos fueron significativos (Tabla 3).</a:t>
            </a:r>
            <a:endParaRPr lang="es-PE" altLang="es-PE" sz="3600">
              <a:latin typeface="Calibri" panose="020F0502020204030204" pitchFamily="34" charset="0"/>
              <a:ea typeface="Calibri" panose="020F0502020204030204" pitchFamily="34" charset="0"/>
              <a:cs typeface="Times New Roman" panose="02020603050405020304" pitchFamily="18" charset="0"/>
            </a:endParaRPr>
          </a:p>
        </p:txBody>
      </p:sp>
      <p:sp>
        <p:nvSpPr>
          <p:cNvPr id="4196" name="Rectángulo 43">
            <a:extLst>
              <a:ext uri="{FF2B5EF4-FFF2-40B4-BE49-F238E27FC236}">
                <a16:creationId xmlns:a16="http://schemas.microsoft.com/office/drawing/2014/main" id="{0E05C55E-9A1E-A80B-A6B5-B8B835F5A736}"/>
              </a:ext>
            </a:extLst>
          </p:cNvPr>
          <p:cNvSpPr>
            <a:spLocks noChangeArrowheads="1"/>
          </p:cNvSpPr>
          <p:nvPr/>
        </p:nvSpPr>
        <p:spPr bwMode="auto">
          <a:xfrm>
            <a:off x="896938" y="37444363"/>
            <a:ext cx="31443612"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PE" altLang="es-PE" sz="3600">
                <a:solidFill>
                  <a:srgbClr val="000000"/>
                </a:solidFill>
                <a:cs typeface="Times New Roman" panose="02020603050405020304" pitchFamily="18" charset="0"/>
              </a:rPr>
              <a:t>Los resultados muestran la baja variabilidad molecular existente dentro de la especie </a:t>
            </a:r>
            <a:r>
              <a:rPr lang="es-PE" altLang="es-PE" sz="3600" i="1">
                <a:solidFill>
                  <a:srgbClr val="000000"/>
                </a:solidFill>
                <a:cs typeface="Times New Roman" panose="02020603050405020304" pitchFamily="18" charset="0"/>
              </a:rPr>
              <a:t>C. arabica, </a:t>
            </a:r>
            <a:r>
              <a:rPr lang="es-PE" altLang="es-PE" sz="3600">
                <a:solidFill>
                  <a:srgbClr val="000000"/>
                </a:solidFill>
                <a:cs typeface="Times New Roman" panose="02020603050405020304" pitchFamily="18" charset="0"/>
              </a:rPr>
              <a:t>así como el elevado</a:t>
            </a:r>
            <a:r>
              <a:rPr lang="es-PE" altLang="es-PE" sz="3600">
                <a:solidFill>
                  <a:srgbClr val="000000"/>
                </a:solidFill>
              </a:rPr>
              <a:t> grado de polimorfismo presente en la especie </a:t>
            </a:r>
            <a:r>
              <a:rPr lang="es-PE" altLang="es-PE" sz="3600" i="1">
                <a:solidFill>
                  <a:srgbClr val="000000"/>
                </a:solidFill>
              </a:rPr>
              <a:t>C. canephora</a:t>
            </a:r>
            <a:r>
              <a:rPr lang="es-PE" altLang="es-PE" sz="3600">
                <a:solidFill>
                  <a:srgbClr val="000000"/>
                </a:solidFill>
              </a:rPr>
              <a:t>.  Además de la clara diferenciación significativa entre ambas especies del género </a:t>
            </a:r>
            <a:r>
              <a:rPr lang="es-PE" altLang="es-PE" sz="3600" i="1">
                <a:solidFill>
                  <a:srgbClr val="000000"/>
                </a:solidFill>
              </a:rPr>
              <a:t>Coffea</a:t>
            </a:r>
            <a:r>
              <a:rPr lang="es-PE" altLang="es-PE" sz="3600">
                <a:solidFill>
                  <a:srgbClr val="000000"/>
                </a:solidFill>
              </a:rPr>
              <a:t>.</a:t>
            </a:r>
            <a:endParaRPr lang="es-PE" altLang="es-PE" sz="3600"/>
          </a:p>
        </p:txBody>
      </p:sp>
      <p:grpSp>
        <p:nvGrpSpPr>
          <p:cNvPr id="4197" name="Grupo 5">
            <a:extLst>
              <a:ext uri="{FF2B5EF4-FFF2-40B4-BE49-F238E27FC236}">
                <a16:creationId xmlns:a16="http://schemas.microsoft.com/office/drawing/2014/main" id="{C2EB0DB9-8A15-EDA5-2D01-0D1ECE3E57D6}"/>
              </a:ext>
            </a:extLst>
          </p:cNvPr>
          <p:cNvGrpSpPr>
            <a:grpSpLocks/>
          </p:cNvGrpSpPr>
          <p:nvPr/>
        </p:nvGrpSpPr>
        <p:grpSpPr bwMode="auto">
          <a:xfrm>
            <a:off x="16717963" y="26806525"/>
            <a:ext cx="7029450" cy="5781675"/>
            <a:chOff x="17021175" y="27366913"/>
            <a:chExt cx="7029450" cy="5781675"/>
          </a:xfrm>
        </p:grpSpPr>
        <p:pic>
          <p:nvPicPr>
            <p:cNvPr id="4206" name="Imagen 39">
              <a:extLst>
                <a:ext uri="{FF2B5EF4-FFF2-40B4-BE49-F238E27FC236}">
                  <a16:creationId xmlns:a16="http://schemas.microsoft.com/office/drawing/2014/main" id="{B5228310-2D66-3CB4-A6EE-806F3506C52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021175" y="27705050"/>
              <a:ext cx="7029450"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7" name="Grupo 4">
              <a:extLst>
                <a:ext uri="{FF2B5EF4-FFF2-40B4-BE49-F238E27FC236}">
                  <a16:creationId xmlns:a16="http://schemas.microsoft.com/office/drawing/2014/main" id="{E3A76C16-8E18-8B12-E413-9092B9CB5E4C}"/>
                </a:ext>
              </a:extLst>
            </p:cNvPr>
            <p:cNvGrpSpPr>
              <a:grpSpLocks/>
            </p:cNvGrpSpPr>
            <p:nvPr/>
          </p:nvGrpSpPr>
          <p:grpSpPr bwMode="auto">
            <a:xfrm>
              <a:off x="17329150" y="27366913"/>
              <a:ext cx="4065588" cy="5781675"/>
              <a:chOff x="17329150" y="27366913"/>
              <a:chExt cx="4065588" cy="5781675"/>
            </a:xfrm>
          </p:grpSpPr>
          <p:sp>
            <p:nvSpPr>
              <p:cNvPr id="4208" name="CuadroTexto 47">
                <a:extLst>
                  <a:ext uri="{FF2B5EF4-FFF2-40B4-BE49-F238E27FC236}">
                    <a16:creationId xmlns:a16="http://schemas.microsoft.com/office/drawing/2014/main" id="{73EBB71E-3C5F-21BD-42EF-1F4D2F519BA6}"/>
                  </a:ext>
                </a:extLst>
              </p:cNvPr>
              <p:cNvSpPr txBox="1">
                <a:spLocks noChangeArrowheads="1"/>
              </p:cNvSpPr>
              <p:nvPr/>
            </p:nvSpPr>
            <p:spPr bwMode="auto">
              <a:xfrm>
                <a:off x="17719675" y="27833638"/>
                <a:ext cx="742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PE" altLang="es-PE" sz="3600">
                    <a:solidFill>
                      <a:srgbClr val="FF0000"/>
                    </a:solidFill>
                  </a:rPr>
                  <a:t>A</a:t>
                </a:r>
              </a:p>
            </p:txBody>
          </p:sp>
          <p:sp>
            <p:nvSpPr>
              <p:cNvPr id="4209" name="CuadroTexto 48">
                <a:extLst>
                  <a:ext uri="{FF2B5EF4-FFF2-40B4-BE49-F238E27FC236}">
                    <a16:creationId xmlns:a16="http://schemas.microsoft.com/office/drawing/2014/main" id="{FFDE9121-8844-0A34-9252-458663A17616}"/>
                  </a:ext>
                </a:extLst>
              </p:cNvPr>
              <p:cNvSpPr txBox="1">
                <a:spLocks noChangeArrowheads="1"/>
              </p:cNvSpPr>
              <p:nvPr/>
            </p:nvSpPr>
            <p:spPr bwMode="auto">
              <a:xfrm>
                <a:off x="17697450" y="31154688"/>
                <a:ext cx="742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PE" altLang="es-PE" sz="3600">
                    <a:solidFill>
                      <a:srgbClr val="FF0000"/>
                    </a:solidFill>
                  </a:rPr>
                  <a:t>B</a:t>
                </a:r>
              </a:p>
            </p:txBody>
          </p:sp>
          <p:grpSp>
            <p:nvGrpSpPr>
              <p:cNvPr id="4210" name="Grupo 3">
                <a:extLst>
                  <a:ext uri="{FF2B5EF4-FFF2-40B4-BE49-F238E27FC236}">
                    <a16:creationId xmlns:a16="http://schemas.microsoft.com/office/drawing/2014/main" id="{F7F9DAB7-EAE5-B0AD-1208-F9C20489C0AF}"/>
                  </a:ext>
                </a:extLst>
              </p:cNvPr>
              <p:cNvGrpSpPr>
                <a:grpSpLocks/>
              </p:cNvGrpSpPr>
              <p:nvPr/>
            </p:nvGrpSpPr>
            <p:grpSpPr bwMode="auto">
              <a:xfrm>
                <a:off x="17329150" y="27366913"/>
                <a:ext cx="4065588" cy="5781675"/>
                <a:chOff x="17329150" y="27366913"/>
                <a:chExt cx="4065588" cy="5781675"/>
              </a:xfrm>
            </p:grpSpPr>
            <p:cxnSp>
              <p:nvCxnSpPr>
                <p:cNvPr id="46" name="Conector recto 45">
                  <a:extLst>
                    <a:ext uri="{FF2B5EF4-FFF2-40B4-BE49-F238E27FC236}">
                      <a16:creationId xmlns:a16="http://schemas.microsoft.com/office/drawing/2014/main" id="{C2BFAF5E-B7A6-1E47-C109-5393019C35E9}"/>
                    </a:ext>
                  </a:extLst>
                </p:cNvPr>
                <p:cNvCxnSpPr/>
                <p:nvPr/>
              </p:nvCxnSpPr>
              <p:spPr>
                <a:xfrm>
                  <a:off x="17570450" y="27435176"/>
                  <a:ext cx="0" cy="5418137"/>
                </a:xfrm>
                <a:prstGeom prst="line">
                  <a:avLst/>
                </a:prstGeom>
                <a:ln>
                  <a:prstDash val="sysDot"/>
                </a:ln>
              </p:spPr>
              <p:style>
                <a:lnRef idx="3">
                  <a:schemeClr val="accent2"/>
                </a:lnRef>
                <a:fillRef idx="0">
                  <a:schemeClr val="accent2"/>
                </a:fillRef>
                <a:effectRef idx="2">
                  <a:schemeClr val="accent2"/>
                </a:effectRef>
                <a:fontRef idx="minor">
                  <a:schemeClr val="tx1"/>
                </a:fontRef>
              </p:style>
            </p:cxnSp>
            <p:sp>
              <p:nvSpPr>
                <p:cNvPr id="4212" name="CuadroTexto 46">
                  <a:extLst>
                    <a:ext uri="{FF2B5EF4-FFF2-40B4-BE49-F238E27FC236}">
                      <a16:creationId xmlns:a16="http://schemas.microsoft.com/office/drawing/2014/main" id="{C91C0075-A3C9-73C3-6A06-A3B17B9A9B02}"/>
                    </a:ext>
                  </a:extLst>
                </p:cNvPr>
                <p:cNvSpPr txBox="1">
                  <a:spLocks noChangeArrowheads="1"/>
                </p:cNvSpPr>
                <p:nvPr/>
              </p:nvSpPr>
              <p:spPr bwMode="auto">
                <a:xfrm>
                  <a:off x="17329150" y="32870775"/>
                  <a:ext cx="482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PE" altLang="es-PE" sz="1200">
                      <a:solidFill>
                        <a:srgbClr val="FF0000"/>
                      </a:solidFill>
                    </a:rPr>
                    <a:t>0.43</a:t>
                  </a:r>
                </a:p>
              </p:txBody>
            </p:sp>
            <p:cxnSp>
              <p:nvCxnSpPr>
                <p:cNvPr id="50" name="Conector recto 49">
                  <a:extLst>
                    <a:ext uri="{FF2B5EF4-FFF2-40B4-BE49-F238E27FC236}">
                      <a16:creationId xmlns:a16="http://schemas.microsoft.com/office/drawing/2014/main" id="{12A7777C-2453-D315-0F23-A09AB0752033}"/>
                    </a:ext>
                  </a:extLst>
                </p:cNvPr>
                <p:cNvCxnSpPr/>
                <p:nvPr/>
              </p:nvCxnSpPr>
              <p:spPr>
                <a:xfrm flipH="1">
                  <a:off x="21386800" y="27366913"/>
                  <a:ext cx="7937" cy="5414963"/>
                </a:xfrm>
                <a:prstGeom prst="line">
                  <a:avLst/>
                </a:prstGeom>
                <a:ln>
                  <a:prstDash val="sysDot"/>
                </a:ln>
              </p:spPr>
              <p:style>
                <a:lnRef idx="3">
                  <a:schemeClr val="accent2"/>
                </a:lnRef>
                <a:fillRef idx="0">
                  <a:schemeClr val="accent2"/>
                </a:fillRef>
                <a:effectRef idx="2">
                  <a:schemeClr val="accent2"/>
                </a:effectRef>
                <a:fontRef idx="minor">
                  <a:schemeClr val="tx1"/>
                </a:fontRef>
              </p:style>
            </p:cxnSp>
          </p:grpSp>
        </p:grpSp>
      </p:grpSp>
      <p:sp>
        <p:nvSpPr>
          <p:cNvPr id="4198" name="CuadroTexto 51">
            <a:extLst>
              <a:ext uri="{FF2B5EF4-FFF2-40B4-BE49-F238E27FC236}">
                <a16:creationId xmlns:a16="http://schemas.microsoft.com/office/drawing/2014/main" id="{14124D56-1925-22E2-1CB2-F1B742CB2231}"/>
              </a:ext>
            </a:extLst>
          </p:cNvPr>
          <p:cNvSpPr txBox="1">
            <a:spLocks noChangeArrowheads="1"/>
          </p:cNvSpPr>
          <p:nvPr/>
        </p:nvSpPr>
        <p:spPr bwMode="auto">
          <a:xfrm>
            <a:off x="20640675" y="12853988"/>
            <a:ext cx="111267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PE" altLang="es-PE" sz="3200"/>
              <a:t>Tabla1. Valores del índice de Contenido Polimórfico (PIC) para 4 combinación de cebadores AFLP.</a:t>
            </a:r>
          </a:p>
        </p:txBody>
      </p:sp>
      <p:sp>
        <p:nvSpPr>
          <p:cNvPr id="4199" name="CuadroTexto 52">
            <a:extLst>
              <a:ext uri="{FF2B5EF4-FFF2-40B4-BE49-F238E27FC236}">
                <a16:creationId xmlns:a16="http://schemas.microsoft.com/office/drawing/2014/main" id="{DDCA7DD7-E776-09D1-5FA9-AE6AC3AD508E}"/>
              </a:ext>
            </a:extLst>
          </p:cNvPr>
          <p:cNvSpPr txBox="1">
            <a:spLocks noChangeArrowheads="1"/>
          </p:cNvSpPr>
          <p:nvPr/>
        </p:nvSpPr>
        <p:spPr bwMode="auto">
          <a:xfrm>
            <a:off x="24377650" y="27184350"/>
            <a:ext cx="75549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PE" altLang="es-PE" sz="3200"/>
              <a:t>Tabla 3. Análisis de varianza molecular (AMOVA) para las accesiones de </a:t>
            </a:r>
            <a:r>
              <a:rPr lang="es-PE" altLang="es-PE" sz="3200" i="1"/>
              <a:t>C. arabica </a:t>
            </a:r>
            <a:r>
              <a:rPr lang="es-PE" altLang="es-PE" sz="3200"/>
              <a:t>y </a:t>
            </a:r>
            <a:r>
              <a:rPr lang="es-PE" altLang="es-PE" sz="3200" i="1"/>
              <a:t>C. canéfora. </a:t>
            </a:r>
          </a:p>
        </p:txBody>
      </p:sp>
      <p:sp>
        <p:nvSpPr>
          <p:cNvPr id="4200" name="18 CuadroTexto">
            <a:extLst>
              <a:ext uri="{FF2B5EF4-FFF2-40B4-BE49-F238E27FC236}">
                <a16:creationId xmlns:a16="http://schemas.microsoft.com/office/drawing/2014/main" id="{94A297BC-A590-C639-FF7E-5F521C3EF7A4}"/>
              </a:ext>
            </a:extLst>
          </p:cNvPr>
          <p:cNvSpPr txBox="1">
            <a:spLocks noChangeArrowheads="1"/>
          </p:cNvSpPr>
          <p:nvPr/>
        </p:nvSpPr>
        <p:spPr bwMode="auto">
          <a:xfrm>
            <a:off x="16748125" y="18172113"/>
            <a:ext cx="146034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_tradnl" altLang="es-PE" sz="3200"/>
              <a:t>Tabla 2. Porcentajes de bandas polimórficas y monomórficas detectadas en los patrones AFLP. </a:t>
            </a:r>
            <a:endParaRPr lang="es-PE" altLang="es-PE" sz="3200" i="1"/>
          </a:p>
        </p:txBody>
      </p:sp>
      <p:pic>
        <p:nvPicPr>
          <p:cNvPr id="4201" name="Imagen 56">
            <a:extLst>
              <a:ext uri="{FF2B5EF4-FFF2-40B4-BE49-F238E27FC236}">
                <a16:creationId xmlns:a16="http://schemas.microsoft.com/office/drawing/2014/main" id="{DD830991-0345-2551-D648-3FFDC7E3CB53}"/>
              </a:ext>
            </a:extLst>
          </p:cNvPr>
          <p:cNvPicPr>
            <a:picLocks noChangeAspect="1"/>
          </p:cNvPicPr>
          <p:nvPr/>
        </p:nvPicPr>
        <p:blipFill>
          <a:blip r:embed="rId7">
            <a:extLst>
              <a:ext uri="{28A0092B-C50C-407E-A947-70E740481C1C}">
                <a14:useLocalDpi xmlns:a14="http://schemas.microsoft.com/office/drawing/2010/main" val="0"/>
              </a:ext>
            </a:extLst>
          </a:blip>
          <a:srcRect l="9814" t="12766" r="55238" b="10355"/>
          <a:stretch>
            <a:fillRect/>
          </a:stretch>
        </p:blipFill>
        <p:spPr bwMode="auto">
          <a:xfrm>
            <a:off x="17189450" y="13404850"/>
            <a:ext cx="2892425" cy="3579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202" name="Rectángulo 57">
            <a:extLst>
              <a:ext uri="{FF2B5EF4-FFF2-40B4-BE49-F238E27FC236}">
                <a16:creationId xmlns:a16="http://schemas.microsoft.com/office/drawing/2014/main" id="{C452535C-EE3B-BE6F-E539-AB39ADD72E6E}"/>
              </a:ext>
            </a:extLst>
          </p:cNvPr>
          <p:cNvSpPr>
            <a:spLocks noChangeArrowheads="1"/>
          </p:cNvSpPr>
          <p:nvPr/>
        </p:nvSpPr>
        <p:spPr bwMode="auto">
          <a:xfrm>
            <a:off x="16168688" y="10918825"/>
            <a:ext cx="157638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PE" altLang="es-PE" sz="3600">
                <a:solidFill>
                  <a:srgbClr val="000000"/>
                </a:solidFill>
                <a:cs typeface="Times New Roman" panose="02020603050405020304" pitchFamily="18" charset="0"/>
              </a:rPr>
              <a:t>Se obtuvieron </a:t>
            </a:r>
            <a:r>
              <a:rPr lang="es-PE" altLang="es-PE" sz="3600">
                <a:solidFill>
                  <a:srgbClr val="000000"/>
                </a:solidFill>
                <a:cs typeface="Calibri" panose="020F0502020204030204" pitchFamily="34" charset="0"/>
              </a:rPr>
              <a:t>340 fragmentos amplificados de los cuales 257 fueron polimórficos entre las dos especies, con un rango de 43 a 94 por combinación de cebadores (Tabla 2). Los valores PIC se muestran en la tabla 1.</a:t>
            </a:r>
            <a:endParaRPr lang="es-PE" altLang="es-PE" sz="3600"/>
          </a:p>
        </p:txBody>
      </p:sp>
      <p:sp>
        <p:nvSpPr>
          <p:cNvPr id="4203" name="CuadroTexto 70">
            <a:extLst>
              <a:ext uri="{FF2B5EF4-FFF2-40B4-BE49-F238E27FC236}">
                <a16:creationId xmlns:a16="http://schemas.microsoft.com/office/drawing/2014/main" id="{8AE60C94-9C7F-D27C-C151-F61246979D2F}"/>
              </a:ext>
            </a:extLst>
          </p:cNvPr>
          <p:cNvSpPr txBox="1">
            <a:spLocks noChangeArrowheads="1"/>
          </p:cNvSpPr>
          <p:nvPr/>
        </p:nvSpPr>
        <p:spPr bwMode="auto">
          <a:xfrm>
            <a:off x="16489363" y="17065625"/>
            <a:ext cx="41608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PE" altLang="es-PE" sz="3200"/>
              <a:t>Figura 2: Tamizado de cebadores AFLP. </a:t>
            </a:r>
          </a:p>
        </p:txBody>
      </p:sp>
      <p:sp>
        <p:nvSpPr>
          <p:cNvPr id="4204" name="CuadroTexto 2">
            <a:extLst>
              <a:ext uri="{FF2B5EF4-FFF2-40B4-BE49-F238E27FC236}">
                <a16:creationId xmlns:a16="http://schemas.microsoft.com/office/drawing/2014/main" id="{AEDC94BB-0CEE-38B9-3CD1-40E25DFDECC2}"/>
              </a:ext>
            </a:extLst>
          </p:cNvPr>
          <p:cNvSpPr txBox="1">
            <a:spLocks noChangeArrowheads="1"/>
          </p:cNvSpPr>
          <p:nvPr/>
        </p:nvSpPr>
        <p:spPr bwMode="auto">
          <a:xfrm>
            <a:off x="4110038" y="25850850"/>
            <a:ext cx="93614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PE" altLang="en-PE" sz="3200"/>
              <a:t>Figura: 1a Lugares de colecta de material vegetal.</a:t>
            </a:r>
          </a:p>
          <a:p>
            <a:r>
              <a:rPr lang="es-PE" altLang="en-PE" sz="3200"/>
              <a:t>            1b Planta de café de la especie </a:t>
            </a:r>
            <a:r>
              <a:rPr lang="es-PE" altLang="en-PE" sz="3200" i="1"/>
              <a:t>C. arabica.</a:t>
            </a:r>
          </a:p>
        </p:txBody>
      </p:sp>
      <p:pic>
        <p:nvPicPr>
          <p:cNvPr id="4218" name="Picture 122" descr="PROGRAMA DE CONFERENCIAS DIVISIÓN DISEÑO “ ASI SON LAS ORQUIDEAS “ II  DIVISIÓN EXHIBICIONES ESPECIALES LA ORQUÍDEA DE">
            <a:extLst>
              <a:ext uri="{FF2B5EF4-FFF2-40B4-BE49-F238E27FC236}">
                <a16:creationId xmlns:a16="http://schemas.microsoft.com/office/drawing/2014/main" id="{D9CBDBF7-67C5-8E8E-E8BA-2E182B1E1D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75433" y="288132"/>
            <a:ext cx="1803400" cy="45085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2E9614FB-4DF0-47F7-AFBC-98B3C42C068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6389" y="72722"/>
            <a:ext cx="11856320" cy="4083353"/>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4887</TotalTime>
  <Words>1017</Words>
  <Application>Microsoft Office PowerPoint</Application>
  <PresentationFormat>Personalizado</PresentationFormat>
  <Paragraphs>101</Paragraphs>
  <Slides>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vt:i4>
      </vt:variant>
    </vt:vector>
  </HeadingPairs>
  <TitlesOfParts>
    <vt:vector size="4" baseType="lpstr">
      <vt:lpstr>Arial</vt:lpstr>
      <vt:lpstr>Calibri</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Volx</dc:creator>
  <cp:lastModifiedBy>Marcial</cp:lastModifiedBy>
  <cp:revision>149</cp:revision>
  <dcterms:created xsi:type="dcterms:W3CDTF">2012-08-27T20:06:52Z</dcterms:created>
  <dcterms:modified xsi:type="dcterms:W3CDTF">2026-04-06T16:13:04Z</dcterms:modified>
</cp:coreProperties>
</file>